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9" r:id="rId1"/>
  </p:sldMasterIdLst>
  <p:notesMasterIdLst>
    <p:notesMasterId r:id="rId31"/>
  </p:notesMasterIdLst>
  <p:sldIdLst>
    <p:sldId id="256" r:id="rId2"/>
    <p:sldId id="257" r:id="rId3"/>
    <p:sldId id="258" r:id="rId4"/>
    <p:sldId id="267" r:id="rId5"/>
    <p:sldId id="264" r:id="rId6"/>
    <p:sldId id="302" r:id="rId7"/>
    <p:sldId id="307" r:id="rId8"/>
    <p:sldId id="308" r:id="rId9"/>
    <p:sldId id="304" r:id="rId10"/>
    <p:sldId id="305" r:id="rId11"/>
    <p:sldId id="306" r:id="rId12"/>
    <p:sldId id="309" r:id="rId13"/>
    <p:sldId id="311" r:id="rId14"/>
    <p:sldId id="312" r:id="rId15"/>
    <p:sldId id="313" r:id="rId16"/>
    <p:sldId id="310" r:id="rId17"/>
    <p:sldId id="314" r:id="rId18"/>
    <p:sldId id="315" r:id="rId19"/>
    <p:sldId id="297" r:id="rId20"/>
    <p:sldId id="265" r:id="rId21"/>
    <p:sldId id="298" r:id="rId22"/>
    <p:sldId id="316" r:id="rId23"/>
    <p:sldId id="299" r:id="rId24"/>
    <p:sldId id="318" r:id="rId25"/>
    <p:sldId id="300" r:id="rId26"/>
    <p:sldId id="319" r:id="rId27"/>
    <p:sldId id="301" r:id="rId28"/>
    <p:sldId id="320" r:id="rId29"/>
    <p:sldId id="317" r:id="rId30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0826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1D9E410-7518-4CC4-A1A9-7EF3BD75E3F0}">
  <a:tblStyle styleId="{31D9E410-7518-4CC4-A1A9-7EF3BD75E3F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77"/>
    <p:restoredTop sz="94595"/>
  </p:normalViewPr>
  <p:slideViewPr>
    <p:cSldViewPr snapToGrid="0" snapToObjects="1">
      <p:cViewPr>
        <p:scale>
          <a:sx n="115" d="100"/>
          <a:sy n="115" d="100"/>
        </p:scale>
        <p:origin x="1216" y="3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notesMaster" Target="notesMasters/notesMaster1.xml"/><Relationship Id="rId32" Type="http://schemas.openxmlformats.org/officeDocument/2006/relationships/presProps" Target="pres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97147484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31704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5158d5a3ec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5158d5a3ec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94548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5158d5a3ec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5158d5a3ec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65669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5158d5a3ec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5158d5a3ec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93219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5158d5a3ec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5158d5a3ec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66237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5158d5a3ec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5158d5a3ec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14873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5158d5a3ec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5158d5a3ec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03304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5158d5a3ec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5158d5a3ec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09901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5158d5a3ec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5158d5a3ec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046943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5158d5a3ec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5158d5a3ec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5280457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33e13d9a7e_0_79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33e13d9a7e_0_79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86995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3e13d9a7e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3e13d9a7e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044412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3e13d9a7e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3e13d9a7e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919372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33e13d9a7e_0_79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33e13d9a7e_0_79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302057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5158d5a3ec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5158d5a3ec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00507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33e13d9a7e_0_79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33e13d9a7e_0_79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929605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3e13d9a7e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3e13d9a7e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359218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33e13d9a7e_0_79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33e13d9a7e_0_79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820076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5158d5a3ec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5158d5a3ec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79922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33e13d9a7e_0_79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33e13d9a7e_0_79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630408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3e13d9a7e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3e13d9a7e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0107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3e13d9a7e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33e13d9a7e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C4043"/>
              </a:solidFill>
              <a:highlight>
                <a:srgbClr val="FF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077130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33e13d9a7e_0_79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33e13d9a7e_0_79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427947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5158d5a3ec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5158d5a3ec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9431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5158d5a3ec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5158d5a3ec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75619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5158d5a3ec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5158d5a3ec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32926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5158d5a3ec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5158d5a3ec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8671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5158d5a3ec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5158d5a3ec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31517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>
  <p:cSld name="CUSTOM_7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039575" y="1701225"/>
            <a:ext cx="45924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039575" y="3206400"/>
            <a:ext cx="24021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2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3423902" y="387473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3423900" y="802521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2023007" y="654113"/>
            <a:ext cx="17391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5" name="Google Shape;15;p3"/>
          <p:cNvSpPr txBox="1">
            <a:spLocks noGrp="1"/>
          </p:cNvSpPr>
          <p:nvPr>
            <p:ph type="ctrTitle" idx="3"/>
          </p:nvPr>
        </p:nvSpPr>
        <p:spPr>
          <a:xfrm>
            <a:off x="3425264" y="1224286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4"/>
          </p:nvPr>
        </p:nvSpPr>
        <p:spPr>
          <a:xfrm>
            <a:off x="3425259" y="1638859"/>
            <a:ext cx="19767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5" hasCustomPrompt="1"/>
          </p:nvPr>
        </p:nvSpPr>
        <p:spPr>
          <a:xfrm>
            <a:off x="2023007" y="1488788"/>
            <a:ext cx="1615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>
            <a:spLocks noGrp="1"/>
          </p:cNvSpPr>
          <p:nvPr>
            <p:ph type="ctrTitle" idx="6"/>
          </p:nvPr>
        </p:nvSpPr>
        <p:spPr>
          <a:xfrm>
            <a:off x="3427999" y="2061098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7"/>
          </p:nvPr>
        </p:nvSpPr>
        <p:spPr>
          <a:xfrm>
            <a:off x="3427997" y="2475197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title" idx="8" hasCustomPrompt="1"/>
          </p:nvPr>
        </p:nvSpPr>
        <p:spPr>
          <a:xfrm>
            <a:off x="2023007" y="2323463"/>
            <a:ext cx="1573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>
            <a:spLocks noGrp="1"/>
          </p:cNvSpPr>
          <p:nvPr>
            <p:ph type="ctrTitle" idx="9"/>
          </p:nvPr>
        </p:nvSpPr>
        <p:spPr>
          <a:xfrm rot="5400000">
            <a:off x="6601629" y="1646270"/>
            <a:ext cx="29133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ctrTitle" idx="13"/>
          </p:nvPr>
        </p:nvSpPr>
        <p:spPr>
          <a:xfrm>
            <a:off x="3427999" y="2897911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14"/>
          </p:nvPr>
        </p:nvSpPr>
        <p:spPr>
          <a:xfrm>
            <a:off x="3427997" y="3311534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title" idx="15" hasCustomPrompt="1"/>
          </p:nvPr>
        </p:nvSpPr>
        <p:spPr>
          <a:xfrm>
            <a:off x="2023007" y="3158138"/>
            <a:ext cx="1573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5" name="Google Shape;25;p3"/>
          <p:cNvSpPr txBox="1">
            <a:spLocks noGrp="1"/>
          </p:cNvSpPr>
          <p:nvPr>
            <p:ph type="ctrTitle" idx="16"/>
          </p:nvPr>
        </p:nvSpPr>
        <p:spPr>
          <a:xfrm>
            <a:off x="3427999" y="3734723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ubTitle" idx="17"/>
          </p:nvPr>
        </p:nvSpPr>
        <p:spPr>
          <a:xfrm>
            <a:off x="3427997" y="4147872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title" idx="18" hasCustomPrompt="1"/>
          </p:nvPr>
        </p:nvSpPr>
        <p:spPr>
          <a:xfrm>
            <a:off x="2023007" y="3992813"/>
            <a:ext cx="1573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3">
  <p:cSld name="CUSTOM_16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9"/>
          <p:cNvSpPr txBox="1">
            <a:spLocks noGrp="1"/>
          </p:cNvSpPr>
          <p:nvPr>
            <p:ph type="subTitle" idx="1"/>
          </p:nvPr>
        </p:nvSpPr>
        <p:spPr>
          <a:xfrm>
            <a:off x="2117847" y="3380460"/>
            <a:ext cx="2951400" cy="2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ctrTitle"/>
          </p:nvPr>
        </p:nvSpPr>
        <p:spPr>
          <a:xfrm rot="-5400000">
            <a:off x="-343101" y="1759150"/>
            <a:ext cx="2888100" cy="89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4">
  <p:cSld name="CUSTOM_16_1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0"/>
          <p:cNvSpPr txBox="1">
            <a:spLocks noGrp="1"/>
          </p:cNvSpPr>
          <p:nvPr>
            <p:ph type="subTitle" idx="1"/>
          </p:nvPr>
        </p:nvSpPr>
        <p:spPr>
          <a:xfrm flipH="1">
            <a:off x="4189625" y="3380460"/>
            <a:ext cx="2951400" cy="2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0"/>
          <p:cNvSpPr txBox="1">
            <a:spLocks noGrp="1"/>
          </p:cNvSpPr>
          <p:nvPr>
            <p:ph type="ctrTitle"/>
          </p:nvPr>
        </p:nvSpPr>
        <p:spPr>
          <a:xfrm rot="5400000">
            <a:off x="6612409" y="1752564"/>
            <a:ext cx="2888100" cy="89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">
  <p:cSld name="CUSTOM_38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2"/>
          <p:cNvSpPr txBox="1">
            <a:spLocks noGrp="1"/>
          </p:cNvSpPr>
          <p:nvPr>
            <p:ph type="ctrTitle"/>
          </p:nvPr>
        </p:nvSpPr>
        <p:spPr>
          <a:xfrm>
            <a:off x="769725" y="1310050"/>
            <a:ext cx="3430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65" name="Google Shape;65;p12"/>
          <p:cNvSpPr txBox="1">
            <a:spLocks noGrp="1"/>
          </p:cNvSpPr>
          <p:nvPr>
            <p:ph type="title" idx="2" hasCustomPrompt="1"/>
          </p:nvPr>
        </p:nvSpPr>
        <p:spPr>
          <a:xfrm rot="5400000">
            <a:off x="7142178" y="3570226"/>
            <a:ext cx="1738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CUSTOM_31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4"/>
          <p:cNvSpPr txBox="1">
            <a:spLocks noGrp="1"/>
          </p:cNvSpPr>
          <p:nvPr>
            <p:ph type="ctrTitle"/>
          </p:nvPr>
        </p:nvSpPr>
        <p:spPr>
          <a:xfrm rot="5400000">
            <a:off x="6603595" y="1930225"/>
            <a:ext cx="3481200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Thin"/>
              <a:buChar char="●"/>
              <a:defRPr sz="12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Thin"/>
              <a:buChar char="○"/>
              <a:defRPr sz="12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Thin"/>
              <a:buChar char="■"/>
              <a:defRPr sz="12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Thin"/>
              <a:buChar char="●"/>
              <a:defRPr sz="12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Thin"/>
              <a:buChar char="○"/>
              <a:defRPr sz="12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Thin"/>
              <a:buChar char="■"/>
              <a:defRPr sz="12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Thin"/>
              <a:buChar char="●"/>
              <a:defRPr sz="12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Thin"/>
              <a:buChar char="○"/>
              <a:defRPr sz="12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Catamaran Thin"/>
              <a:buChar char="■"/>
              <a:defRPr sz="12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5" r:id="rId3"/>
    <p:sldLayoutId id="2147483656" r:id="rId4"/>
    <p:sldLayoutId id="2147483658" r:id="rId5"/>
    <p:sldLayoutId id="2147483660" r:id="rId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5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github.com/DumbwaysDotId/housy-backend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oogle Shape;8350;p69"/>
          <p:cNvGrpSpPr/>
          <p:nvPr/>
        </p:nvGrpSpPr>
        <p:grpSpPr>
          <a:xfrm>
            <a:off x="2666978" y="931932"/>
            <a:ext cx="6143437" cy="3190336"/>
            <a:chOff x="238125" y="999450"/>
            <a:chExt cx="7140700" cy="3708224"/>
          </a:xfrm>
        </p:grpSpPr>
        <p:sp>
          <p:nvSpPr>
            <p:cNvPr id="8" name="Google Shape;8351;p69"/>
            <p:cNvSpPr/>
            <p:nvPr/>
          </p:nvSpPr>
          <p:spPr>
            <a:xfrm>
              <a:off x="2171975" y="3872925"/>
              <a:ext cx="7900" cy="25"/>
            </a:xfrm>
            <a:custGeom>
              <a:avLst/>
              <a:gdLst/>
              <a:ahLst/>
              <a:cxnLst/>
              <a:rect l="l" t="t" r="r" b="b"/>
              <a:pathLst>
                <a:path w="316" h="1" extrusionOk="0">
                  <a:moveTo>
                    <a:pt x="316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667E92"/>
            </a:solidFill>
            <a:ln w="762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" name="Google Shape;8352;p69"/>
            <p:cNvSpPr/>
            <p:nvPr/>
          </p:nvSpPr>
          <p:spPr>
            <a:xfrm>
              <a:off x="2180299" y="999450"/>
              <a:ext cx="3256350" cy="3708224"/>
            </a:xfrm>
            <a:custGeom>
              <a:avLst/>
              <a:gdLst/>
              <a:ahLst/>
              <a:cxnLst/>
              <a:rect l="l" t="t" r="r" b="b"/>
              <a:pathLst>
                <a:path w="130254" h="148329" extrusionOk="0">
                  <a:moveTo>
                    <a:pt x="130254" y="0"/>
                  </a:moveTo>
                  <a:cubicBezTo>
                    <a:pt x="90641" y="0"/>
                    <a:pt x="69506" y="34788"/>
                    <a:pt x="50871" y="65485"/>
                  </a:cubicBezTo>
                  <a:cubicBezTo>
                    <a:pt x="32725" y="95360"/>
                    <a:pt x="19404" y="114939"/>
                    <a:pt x="0" y="114939"/>
                  </a:cubicBezTo>
                  <a:cubicBezTo>
                    <a:pt x="9213" y="114939"/>
                    <a:pt x="16695" y="122421"/>
                    <a:pt x="16695" y="131634"/>
                  </a:cubicBezTo>
                  <a:cubicBezTo>
                    <a:pt x="16695" y="140846"/>
                    <a:pt x="9213" y="148328"/>
                    <a:pt x="0" y="148328"/>
                  </a:cubicBezTo>
                  <a:cubicBezTo>
                    <a:pt x="39630" y="148328"/>
                    <a:pt x="60765" y="113541"/>
                    <a:pt x="79400" y="82844"/>
                  </a:cubicBezTo>
                  <a:cubicBezTo>
                    <a:pt x="97528" y="52951"/>
                    <a:pt x="110867" y="33372"/>
                    <a:pt x="130254" y="33372"/>
                  </a:cubicBezTo>
                  <a:cubicBezTo>
                    <a:pt x="121041" y="33075"/>
                    <a:pt x="113804" y="25383"/>
                    <a:pt x="114083" y="16170"/>
                  </a:cubicBezTo>
                  <a:cubicBezTo>
                    <a:pt x="114346" y="7360"/>
                    <a:pt x="121425" y="280"/>
                    <a:pt x="130254" y="0"/>
                  </a:cubicBezTo>
                  <a:close/>
                </a:path>
              </a:pathLst>
            </a:custGeom>
            <a:noFill/>
            <a:ln w="76200" cap="flat" cmpd="sng">
              <a:solidFill>
                <a:schemeClr val="accent3">
                  <a:lumMod val="40000"/>
                  <a:lumOff val="6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" name="Google Shape;8353;p69"/>
            <p:cNvSpPr/>
            <p:nvPr/>
          </p:nvSpPr>
          <p:spPr>
            <a:xfrm>
              <a:off x="238125" y="2853750"/>
              <a:ext cx="2358675" cy="1853475"/>
            </a:xfrm>
            <a:custGeom>
              <a:avLst/>
              <a:gdLst/>
              <a:ahLst/>
              <a:cxnLst/>
              <a:rect l="l" t="t" r="r" b="b"/>
              <a:pathLst>
                <a:path w="94347" h="74139" extrusionOk="0">
                  <a:moveTo>
                    <a:pt x="33354" y="1"/>
                  </a:moveTo>
                  <a:cubicBezTo>
                    <a:pt x="33354" y="9196"/>
                    <a:pt x="25872" y="16661"/>
                    <a:pt x="16642" y="16661"/>
                  </a:cubicBezTo>
                  <a:cubicBezTo>
                    <a:pt x="7482" y="16661"/>
                    <a:pt x="0" y="9196"/>
                    <a:pt x="0" y="1"/>
                  </a:cubicBezTo>
                  <a:lnTo>
                    <a:pt x="0" y="1"/>
                  </a:lnTo>
                  <a:cubicBezTo>
                    <a:pt x="0" y="40872"/>
                    <a:pt x="34858" y="74139"/>
                    <a:pt x="77670" y="74139"/>
                  </a:cubicBezTo>
                  <a:cubicBezTo>
                    <a:pt x="86882" y="74139"/>
                    <a:pt x="94347" y="66657"/>
                    <a:pt x="94347" y="57444"/>
                  </a:cubicBezTo>
                  <a:cubicBezTo>
                    <a:pt x="94347" y="48214"/>
                    <a:pt x="86882" y="40767"/>
                    <a:pt x="77670" y="40767"/>
                  </a:cubicBezTo>
                  <a:lnTo>
                    <a:pt x="77355" y="40767"/>
                  </a:lnTo>
                  <a:cubicBezTo>
                    <a:pt x="53073" y="40610"/>
                    <a:pt x="33354" y="22394"/>
                    <a:pt x="33354" y="1"/>
                  </a:cubicBezTo>
                  <a:close/>
                </a:path>
              </a:pathLst>
            </a:custGeom>
            <a:noFill/>
            <a:ln w="76200" cap="flat" cmpd="sng">
              <a:solidFill>
                <a:schemeClr val="accent3">
                  <a:lumMod val="60000"/>
                  <a:lumOff val="4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" name="Google Shape;8354;p69"/>
            <p:cNvSpPr/>
            <p:nvPr/>
          </p:nvSpPr>
          <p:spPr>
            <a:xfrm>
              <a:off x="238125" y="999450"/>
              <a:ext cx="1942200" cy="2270400"/>
            </a:xfrm>
            <a:custGeom>
              <a:avLst/>
              <a:gdLst/>
              <a:ahLst/>
              <a:cxnLst/>
              <a:rect l="l" t="t" r="r" b="b"/>
              <a:pathLst>
                <a:path w="77688" h="90816" extrusionOk="0">
                  <a:moveTo>
                    <a:pt x="77687" y="0"/>
                  </a:moveTo>
                  <a:cubicBezTo>
                    <a:pt x="34858" y="0"/>
                    <a:pt x="0" y="33249"/>
                    <a:pt x="0" y="74138"/>
                  </a:cubicBezTo>
                  <a:cubicBezTo>
                    <a:pt x="0" y="83368"/>
                    <a:pt x="7482" y="90815"/>
                    <a:pt x="16695" y="90815"/>
                  </a:cubicBezTo>
                  <a:cubicBezTo>
                    <a:pt x="25925" y="90815"/>
                    <a:pt x="33372" y="83351"/>
                    <a:pt x="33389" y="74138"/>
                  </a:cubicBezTo>
                  <a:lnTo>
                    <a:pt x="33389" y="74120"/>
                  </a:lnTo>
                  <a:cubicBezTo>
                    <a:pt x="33389" y="51654"/>
                    <a:pt x="53222" y="33378"/>
                    <a:pt x="77639" y="33354"/>
                  </a:cubicBezTo>
                  <a:lnTo>
                    <a:pt x="77639" y="33354"/>
                  </a:lnTo>
                  <a:cubicBezTo>
                    <a:pt x="77644" y="33354"/>
                    <a:pt x="77650" y="33354"/>
                    <a:pt x="77655" y="33354"/>
                  </a:cubicBezTo>
                  <a:cubicBezTo>
                    <a:pt x="77666" y="33354"/>
                    <a:pt x="77676" y="33354"/>
                    <a:pt x="77687" y="33354"/>
                  </a:cubicBezTo>
                  <a:cubicBezTo>
                    <a:pt x="77671" y="33354"/>
                    <a:pt x="77655" y="33354"/>
                    <a:pt x="77639" y="33354"/>
                  </a:cubicBezTo>
                  <a:lnTo>
                    <a:pt x="77639" y="33354"/>
                  </a:lnTo>
                  <a:cubicBezTo>
                    <a:pt x="68431" y="33346"/>
                    <a:pt x="60992" y="25874"/>
                    <a:pt x="60992" y="16695"/>
                  </a:cubicBezTo>
                  <a:cubicBezTo>
                    <a:pt x="60992" y="7482"/>
                    <a:pt x="68457" y="0"/>
                    <a:pt x="77687" y="0"/>
                  </a:cubicBezTo>
                  <a:close/>
                </a:path>
              </a:pathLst>
            </a:custGeom>
            <a:noFill/>
            <a:ln w="76200" cap="flat" cmpd="sng">
              <a:solidFill>
                <a:schemeClr val="accent3">
                  <a:lumMod val="7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" name="Google Shape;8355;p69"/>
            <p:cNvSpPr/>
            <p:nvPr/>
          </p:nvSpPr>
          <p:spPr>
            <a:xfrm>
              <a:off x="3808250" y="28528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solidFill>
              <a:srgbClr val="DB634B"/>
            </a:solidFill>
            <a:ln w="762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" name="Google Shape;8356;p69"/>
            <p:cNvSpPr/>
            <p:nvPr/>
          </p:nvSpPr>
          <p:spPr>
            <a:xfrm>
              <a:off x="1762475" y="999450"/>
              <a:ext cx="2386250" cy="2044875"/>
            </a:xfrm>
            <a:custGeom>
              <a:avLst/>
              <a:gdLst/>
              <a:ahLst/>
              <a:cxnLst/>
              <a:rect l="l" t="t" r="r" b="b"/>
              <a:pathLst>
                <a:path w="95450" h="81795" extrusionOk="0">
                  <a:moveTo>
                    <a:pt x="16696" y="0"/>
                  </a:moveTo>
                  <a:cubicBezTo>
                    <a:pt x="7465" y="0"/>
                    <a:pt x="1" y="7482"/>
                    <a:pt x="1" y="16695"/>
                  </a:cubicBezTo>
                  <a:cubicBezTo>
                    <a:pt x="1" y="25925"/>
                    <a:pt x="7465" y="33389"/>
                    <a:pt x="16696" y="33389"/>
                  </a:cubicBezTo>
                  <a:cubicBezTo>
                    <a:pt x="36030" y="33389"/>
                    <a:pt x="49473" y="53038"/>
                    <a:pt x="66325" y="80781"/>
                  </a:cubicBezTo>
                  <a:cubicBezTo>
                    <a:pt x="66552" y="81130"/>
                    <a:pt x="66762" y="81463"/>
                    <a:pt x="67007" y="81795"/>
                  </a:cubicBezTo>
                  <a:cubicBezTo>
                    <a:pt x="63021" y="74086"/>
                    <a:pt x="65643" y="64471"/>
                    <a:pt x="73178" y="59891"/>
                  </a:cubicBezTo>
                  <a:cubicBezTo>
                    <a:pt x="75886" y="58251"/>
                    <a:pt x="78874" y="57469"/>
                    <a:pt x="81824" y="57469"/>
                  </a:cubicBezTo>
                  <a:cubicBezTo>
                    <a:pt x="87083" y="57469"/>
                    <a:pt x="92224" y="59953"/>
                    <a:pt x="95449" y="64488"/>
                  </a:cubicBezTo>
                  <a:cubicBezTo>
                    <a:pt x="95274" y="64139"/>
                    <a:pt x="95064" y="63789"/>
                    <a:pt x="94855" y="63439"/>
                  </a:cubicBezTo>
                  <a:cubicBezTo>
                    <a:pt x="77653" y="35190"/>
                    <a:pt x="56291" y="0"/>
                    <a:pt x="16696" y="0"/>
                  </a:cubicBezTo>
                  <a:close/>
                </a:path>
              </a:pathLst>
            </a:custGeom>
            <a:noFill/>
            <a:ln w="76200" cap="flat" cmpd="sng">
              <a:solidFill>
                <a:schemeClr val="accent3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" name="Google Shape;8357;p69"/>
            <p:cNvSpPr/>
            <p:nvPr/>
          </p:nvSpPr>
          <p:spPr>
            <a:xfrm>
              <a:off x="3338000" y="2435975"/>
              <a:ext cx="2101275" cy="2271250"/>
            </a:xfrm>
            <a:custGeom>
              <a:avLst/>
              <a:gdLst/>
              <a:ahLst/>
              <a:cxnLst/>
              <a:rect l="l" t="t" r="r" b="b"/>
              <a:pathLst>
                <a:path w="84051" h="90850" extrusionOk="0">
                  <a:moveTo>
                    <a:pt x="84011" y="57465"/>
                  </a:moveTo>
                  <a:cubicBezTo>
                    <a:pt x="83994" y="57465"/>
                    <a:pt x="83972" y="57469"/>
                    <a:pt x="83946" y="57478"/>
                  </a:cubicBezTo>
                  <a:lnTo>
                    <a:pt x="84050" y="57478"/>
                  </a:lnTo>
                  <a:cubicBezTo>
                    <a:pt x="84042" y="57469"/>
                    <a:pt x="84029" y="57465"/>
                    <a:pt x="84011" y="57465"/>
                  </a:cubicBezTo>
                  <a:close/>
                  <a:moveTo>
                    <a:pt x="18801" y="0"/>
                  </a:moveTo>
                  <a:cubicBezTo>
                    <a:pt x="15851" y="0"/>
                    <a:pt x="12864" y="784"/>
                    <a:pt x="10157" y="2430"/>
                  </a:cubicBezTo>
                  <a:cubicBezTo>
                    <a:pt x="2622" y="7027"/>
                    <a:pt x="0" y="16625"/>
                    <a:pt x="3986" y="24334"/>
                  </a:cubicBezTo>
                  <a:cubicBezTo>
                    <a:pt x="4161" y="24683"/>
                    <a:pt x="4370" y="25033"/>
                    <a:pt x="4563" y="25348"/>
                  </a:cubicBezTo>
                  <a:cubicBezTo>
                    <a:pt x="23198" y="56062"/>
                    <a:pt x="44333" y="90850"/>
                    <a:pt x="83963" y="90850"/>
                  </a:cubicBezTo>
                  <a:cubicBezTo>
                    <a:pt x="74750" y="90850"/>
                    <a:pt x="67268" y="83368"/>
                    <a:pt x="67268" y="74155"/>
                  </a:cubicBezTo>
                  <a:cubicBezTo>
                    <a:pt x="67268" y="64925"/>
                    <a:pt x="74750" y="57478"/>
                    <a:pt x="83946" y="57478"/>
                  </a:cubicBezTo>
                  <a:cubicBezTo>
                    <a:pt x="64541" y="57478"/>
                    <a:pt x="51220" y="37899"/>
                    <a:pt x="33075" y="8024"/>
                  </a:cubicBezTo>
                  <a:cubicBezTo>
                    <a:pt x="32865" y="7674"/>
                    <a:pt x="32638" y="7342"/>
                    <a:pt x="32428" y="7027"/>
                  </a:cubicBezTo>
                  <a:cubicBezTo>
                    <a:pt x="29202" y="2491"/>
                    <a:pt x="24061" y="0"/>
                    <a:pt x="18801" y="0"/>
                  </a:cubicBezTo>
                  <a:close/>
                </a:path>
              </a:pathLst>
            </a:custGeom>
            <a:noFill/>
            <a:ln w="762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" name="Google Shape;8358;p69"/>
            <p:cNvSpPr/>
            <p:nvPr/>
          </p:nvSpPr>
          <p:spPr>
            <a:xfrm>
              <a:off x="5019250" y="2852875"/>
              <a:ext cx="2359150" cy="1854350"/>
            </a:xfrm>
            <a:custGeom>
              <a:avLst/>
              <a:gdLst/>
              <a:ahLst/>
              <a:cxnLst/>
              <a:rect l="l" t="t" r="r" b="b"/>
              <a:pathLst>
                <a:path w="94366" h="74174" extrusionOk="0">
                  <a:moveTo>
                    <a:pt x="94365" y="18"/>
                  </a:moveTo>
                  <a:cubicBezTo>
                    <a:pt x="94365" y="47"/>
                    <a:pt x="94365" y="76"/>
                    <a:pt x="94365" y="105"/>
                  </a:cubicBezTo>
                  <a:lnTo>
                    <a:pt x="94365" y="105"/>
                  </a:lnTo>
                  <a:cubicBezTo>
                    <a:pt x="94365" y="76"/>
                    <a:pt x="94365" y="47"/>
                    <a:pt x="94365" y="18"/>
                  </a:cubicBezTo>
                  <a:close/>
                  <a:moveTo>
                    <a:pt x="60993" y="1"/>
                  </a:moveTo>
                  <a:cubicBezTo>
                    <a:pt x="60993" y="22447"/>
                    <a:pt x="41187" y="40715"/>
                    <a:pt x="16800" y="40785"/>
                  </a:cubicBezTo>
                  <a:lnTo>
                    <a:pt x="16696" y="40785"/>
                  </a:lnTo>
                  <a:cubicBezTo>
                    <a:pt x="7465" y="40785"/>
                    <a:pt x="1" y="48249"/>
                    <a:pt x="1" y="57479"/>
                  </a:cubicBezTo>
                  <a:cubicBezTo>
                    <a:pt x="1" y="66692"/>
                    <a:pt x="7483" y="74174"/>
                    <a:pt x="16696" y="74174"/>
                  </a:cubicBezTo>
                  <a:cubicBezTo>
                    <a:pt x="59495" y="74174"/>
                    <a:pt x="94316" y="40954"/>
                    <a:pt x="94365" y="105"/>
                  </a:cubicBezTo>
                  <a:lnTo>
                    <a:pt x="94365" y="105"/>
                  </a:lnTo>
                  <a:cubicBezTo>
                    <a:pt x="94336" y="9278"/>
                    <a:pt x="86872" y="16696"/>
                    <a:pt x="77688" y="16696"/>
                  </a:cubicBezTo>
                  <a:cubicBezTo>
                    <a:pt x="68458" y="16696"/>
                    <a:pt x="60993" y="9231"/>
                    <a:pt x="60993" y="1"/>
                  </a:cubicBezTo>
                  <a:close/>
                </a:path>
              </a:pathLst>
            </a:custGeom>
            <a:noFill/>
            <a:ln w="76200" cap="flat" cmpd="sng">
              <a:solidFill>
                <a:schemeClr val="accent3">
                  <a:lumMod val="7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" name="Google Shape;8359;p69"/>
            <p:cNvSpPr/>
            <p:nvPr/>
          </p:nvSpPr>
          <p:spPr>
            <a:xfrm>
              <a:off x="5025375" y="999450"/>
              <a:ext cx="2353450" cy="2270825"/>
            </a:xfrm>
            <a:custGeom>
              <a:avLst/>
              <a:gdLst/>
              <a:ahLst/>
              <a:cxnLst/>
              <a:rect l="l" t="t" r="r" b="b"/>
              <a:pathLst>
                <a:path w="94138" h="90833" extrusionOk="0">
                  <a:moveTo>
                    <a:pt x="16451" y="0"/>
                  </a:moveTo>
                  <a:cubicBezTo>
                    <a:pt x="7640" y="280"/>
                    <a:pt x="560" y="7360"/>
                    <a:pt x="280" y="16170"/>
                  </a:cubicBezTo>
                  <a:cubicBezTo>
                    <a:pt x="1" y="25400"/>
                    <a:pt x="7238" y="33092"/>
                    <a:pt x="16451" y="33372"/>
                  </a:cubicBezTo>
                  <a:lnTo>
                    <a:pt x="16520" y="33372"/>
                  </a:lnTo>
                  <a:cubicBezTo>
                    <a:pt x="40907" y="33389"/>
                    <a:pt x="60748" y="51675"/>
                    <a:pt x="60748" y="74138"/>
                  </a:cubicBezTo>
                  <a:cubicBezTo>
                    <a:pt x="60748" y="83368"/>
                    <a:pt x="68213" y="90833"/>
                    <a:pt x="77443" y="90833"/>
                  </a:cubicBezTo>
                  <a:cubicBezTo>
                    <a:pt x="86656" y="90833"/>
                    <a:pt x="94138" y="83368"/>
                    <a:pt x="94138" y="74138"/>
                  </a:cubicBezTo>
                  <a:cubicBezTo>
                    <a:pt x="94138" y="33249"/>
                    <a:pt x="59280" y="0"/>
                    <a:pt x="16451" y="0"/>
                  </a:cubicBezTo>
                  <a:close/>
                </a:path>
              </a:pathLst>
            </a:custGeom>
            <a:noFill/>
            <a:ln w="76200" cap="flat" cmpd="sng">
              <a:solidFill>
                <a:schemeClr val="accent3">
                  <a:lumMod val="60000"/>
                  <a:lumOff val="4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18" name="Google Shape;124;p24"/>
          <p:cNvSpPr/>
          <p:nvPr/>
        </p:nvSpPr>
        <p:spPr>
          <a:xfrm rot="5400000">
            <a:off x="1428875" y="13850"/>
            <a:ext cx="3358800" cy="5026500"/>
          </a:xfrm>
          <a:prstGeom prst="rect">
            <a:avLst/>
          </a:prstGeom>
          <a:solidFill>
            <a:srgbClr val="908269">
              <a:alpha val="861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24"/>
          <p:cNvSpPr txBox="1">
            <a:spLocks noGrp="1"/>
          </p:cNvSpPr>
          <p:nvPr>
            <p:ph type="subTitle" idx="1"/>
          </p:nvPr>
        </p:nvSpPr>
        <p:spPr>
          <a:xfrm>
            <a:off x="1039575" y="3206400"/>
            <a:ext cx="24021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chemeClr val="lt1"/>
                </a:solidFill>
              </a:rPr>
              <a:t>Week 2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 smtClean="0">
                <a:solidFill>
                  <a:schemeClr val="lt1"/>
                </a:solidFill>
              </a:rPr>
              <a:t>Gilbran</a:t>
            </a:r>
            <a:r>
              <a:rPr lang="en-US" dirty="0">
                <a:solidFill>
                  <a:schemeClr val="lt1"/>
                </a:solidFill>
              </a:rPr>
              <a:t> </a:t>
            </a:r>
            <a:r>
              <a:rPr lang="en-US" dirty="0" err="1" smtClean="0">
                <a:solidFill>
                  <a:schemeClr val="lt1"/>
                </a:solidFill>
              </a:rPr>
              <a:t>Fairuz</a:t>
            </a:r>
            <a:r>
              <a:rPr lang="en-US" dirty="0" smtClean="0">
                <a:solidFill>
                  <a:schemeClr val="lt1"/>
                </a:solidFill>
              </a:rPr>
              <a:t> </a:t>
            </a:r>
            <a:r>
              <a:rPr lang="en-US" dirty="0" err="1" smtClean="0">
                <a:solidFill>
                  <a:schemeClr val="lt1"/>
                </a:solidFill>
              </a:rPr>
              <a:t>Maulana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126" name="Google Shape;126;p24"/>
          <p:cNvSpPr txBox="1">
            <a:spLocks noGrp="1"/>
          </p:cNvSpPr>
          <p:nvPr>
            <p:ph type="ctrTitle"/>
          </p:nvPr>
        </p:nvSpPr>
        <p:spPr>
          <a:xfrm>
            <a:off x="1039575" y="1701225"/>
            <a:ext cx="45924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 smtClean="0">
                <a:solidFill>
                  <a:schemeClr val="lt1"/>
                </a:solidFill>
              </a:rPr>
              <a:t>Dum</a:t>
            </a:r>
            <a:r>
              <a:rPr lang="en-US" dirty="0" err="1" smtClean="0">
                <a:solidFill>
                  <a:schemeClr val="lt1"/>
                </a:solidFill>
              </a:rPr>
              <a:t>bways</a:t>
            </a:r>
            <a:r>
              <a:rPr lang="en-US" dirty="0" smtClean="0">
                <a:solidFill>
                  <a:schemeClr val="lt1"/>
                </a:solidFill>
              </a:rPr>
              <a:t> </a:t>
            </a:r>
            <a:r>
              <a:rPr lang="en-US" dirty="0" err="1" smtClean="0">
                <a:solidFill>
                  <a:schemeClr val="lt1"/>
                </a:solidFill>
              </a:rPr>
              <a:t>Bootcamp</a:t>
            </a:r>
            <a:r>
              <a:rPr lang="en-US" dirty="0" smtClean="0">
                <a:solidFill>
                  <a:schemeClr val="lt1"/>
                </a:solidFill>
              </a:rPr>
              <a:t> </a:t>
            </a:r>
            <a:r>
              <a:rPr lang="en-US" dirty="0" err="1" smtClean="0">
                <a:solidFill>
                  <a:schemeClr val="lt1"/>
                </a:solidFill>
              </a:rPr>
              <a:t>Devops</a:t>
            </a:r>
            <a:endParaRPr dirty="0">
              <a:solidFill>
                <a:schemeClr val="lt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127" name="Google Shape;127;p24"/>
          <p:cNvSpPr/>
          <p:nvPr/>
        </p:nvSpPr>
        <p:spPr>
          <a:xfrm rot="-5400000" flipH="1">
            <a:off x="7354200" y="2416550"/>
            <a:ext cx="3358800" cy="221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2"/>
          <p:cNvSpPr/>
          <p:nvPr/>
        </p:nvSpPr>
        <p:spPr>
          <a:xfrm rot="5400000">
            <a:off x="-752200" y="2013850"/>
            <a:ext cx="4059900" cy="111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32"/>
          <p:cNvSpPr txBox="1">
            <a:spLocks noGrp="1"/>
          </p:cNvSpPr>
          <p:nvPr>
            <p:ph type="ctrTitle"/>
          </p:nvPr>
        </p:nvSpPr>
        <p:spPr>
          <a:xfrm rot="-5400000">
            <a:off x="-817851" y="2233900"/>
            <a:ext cx="3837600" cy="89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mtClean="0">
                <a:solidFill>
                  <a:schemeClr val="lt1"/>
                </a:solidFill>
              </a:rPr>
              <a:t>INSTALL GIT &amp; SSH</a:t>
            </a:r>
            <a:endParaRPr dirty="0">
              <a:solidFill>
                <a:schemeClr val="lt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601" y="704602"/>
            <a:ext cx="7271290" cy="3734193"/>
          </a:xfrm>
          <a:prstGeom prst="rect">
            <a:avLst/>
          </a:prstGeom>
        </p:spPr>
      </p:pic>
      <p:sp>
        <p:nvSpPr>
          <p:cNvPr id="221" name="Google Shape;221;p32"/>
          <p:cNvSpPr/>
          <p:nvPr/>
        </p:nvSpPr>
        <p:spPr>
          <a:xfrm rot="-5400000" flipH="1">
            <a:off x="3168750" y="1947125"/>
            <a:ext cx="1440300" cy="3881400"/>
          </a:xfrm>
          <a:prstGeom prst="rect">
            <a:avLst/>
          </a:prstGeom>
          <a:gradFill>
            <a:gsLst>
              <a:gs pos="0">
                <a:srgbClr val="908269">
                  <a:alpha val="49019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32"/>
          <p:cNvSpPr txBox="1">
            <a:spLocks noGrp="1"/>
          </p:cNvSpPr>
          <p:nvPr>
            <p:ph type="subTitle" idx="1"/>
          </p:nvPr>
        </p:nvSpPr>
        <p:spPr>
          <a:xfrm>
            <a:off x="2117846" y="3380460"/>
            <a:ext cx="3576371" cy="10583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</a:pPr>
            <a:r>
              <a:rPr lang="en-US" sz="1600" dirty="0" err="1">
                <a:solidFill>
                  <a:schemeClr val="bg1"/>
                </a:solidFill>
              </a:rPr>
              <a:t>Semua</a:t>
            </a:r>
            <a:r>
              <a:rPr lang="en-US" sz="1600" dirty="0">
                <a:solidFill>
                  <a:schemeClr val="bg1"/>
                </a:solidFill>
              </a:rPr>
              <a:t> instance </a:t>
            </a:r>
            <a:r>
              <a:rPr lang="en-US" sz="1600" dirty="0" err="1">
                <a:solidFill>
                  <a:schemeClr val="bg1"/>
                </a:solidFill>
              </a:rPr>
              <a:t>baru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ini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dibuat</a:t>
            </a:r>
            <a:r>
              <a:rPr lang="en-US" sz="1600" dirty="0">
                <a:solidFill>
                  <a:schemeClr val="bg1"/>
                </a:solidFill>
              </a:rPr>
              <a:t> private.</a:t>
            </a:r>
            <a:endParaRPr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2880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2"/>
          <p:cNvSpPr/>
          <p:nvPr/>
        </p:nvSpPr>
        <p:spPr>
          <a:xfrm rot="5400000">
            <a:off x="-752200" y="2013850"/>
            <a:ext cx="4059900" cy="111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32"/>
          <p:cNvSpPr txBox="1">
            <a:spLocks noGrp="1"/>
          </p:cNvSpPr>
          <p:nvPr>
            <p:ph type="ctrTitle"/>
          </p:nvPr>
        </p:nvSpPr>
        <p:spPr>
          <a:xfrm rot="-5400000">
            <a:off x="-817851" y="2233900"/>
            <a:ext cx="3837600" cy="89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mtClean="0">
                <a:solidFill>
                  <a:schemeClr val="lt1"/>
                </a:solidFill>
              </a:rPr>
              <a:t>INSTALL GIT &amp; SSH</a:t>
            </a:r>
            <a:endParaRPr dirty="0">
              <a:solidFill>
                <a:schemeClr val="lt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3798" y="704602"/>
            <a:ext cx="5294895" cy="3734194"/>
          </a:xfrm>
          <a:prstGeom prst="rect">
            <a:avLst/>
          </a:prstGeom>
        </p:spPr>
      </p:pic>
      <p:sp>
        <p:nvSpPr>
          <p:cNvPr id="221" name="Google Shape;221;p32"/>
          <p:cNvSpPr/>
          <p:nvPr/>
        </p:nvSpPr>
        <p:spPr>
          <a:xfrm rot="-5400000" flipH="1">
            <a:off x="3168750" y="1947125"/>
            <a:ext cx="1440300" cy="3881400"/>
          </a:xfrm>
          <a:prstGeom prst="rect">
            <a:avLst/>
          </a:prstGeom>
          <a:gradFill>
            <a:gsLst>
              <a:gs pos="0">
                <a:srgbClr val="908269">
                  <a:alpha val="49019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32"/>
          <p:cNvSpPr txBox="1">
            <a:spLocks noGrp="1"/>
          </p:cNvSpPr>
          <p:nvPr>
            <p:ph type="subTitle" idx="1"/>
          </p:nvPr>
        </p:nvSpPr>
        <p:spPr>
          <a:xfrm>
            <a:off x="2117846" y="3380460"/>
            <a:ext cx="3576371" cy="10583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2700" indent="0"/>
            <a:r>
              <a:rPr lang="en-US" sz="1600" dirty="0" err="1">
                <a:solidFill>
                  <a:schemeClr val="bg1"/>
                </a:solidFill>
              </a:rPr>
              <a:t>Pada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setiap</a:t>
            </a:r>
            <a:r>
              <a:rPr lang="en-US" sz="1600" dirty="0">
                <a:solidFill>
                  <a:schemeClr val="bg1"/>
                </a:solidFill>
              </a:rPr>
              <a:t> instance </a:t>
            </a:r>
            <a:r>
              <a:rPr lang="en-US" sz="1600" dirty="0" err="1">
                <a:solidFill>
                  <a:schemeClr val="bg1"/>
                </a:solidFill>
              </a:rPr>
              <a:t>dilakukan</a:t>
            </a:r>
            <a:r>
              <a:rPr lang="en-US" sz="1600" dirty="0">
                <a:solidFill>
                  <a:schemeClr val="bg1"/>
                </a:solidFill>
              </a:rPr>
              <a:t> command "</a:t>
            </a:r>
            <a:r>
              <a:rPr lang="en-US" sz="1600" dirty="0" err="1" smtClean="0">
                <a:solidFill>
                  <a:schemeClr val="bg1"/>
                </a:solidFill>
              </a:rPr>
              <a:t>ssh-keygen</a:t>
            </a:r>
            <a:r>
              <a:rPr lang="en-US" sz="1600" dirty="0" smtClean="0">
                <a:solidFill>
                  <a:schemeClr val="bg1"/>
                </a:solidFill>
              </a:rPr>
              <a:t>”.</a:t>
            </a:r>
            <a:r>
              <a:rPr lang="en-US" sz="1600" dirty="0"/>
              <a:t/>
            </a:r>
            <a:br>
              <a:rPr lang="en-US" sz="1600" dirty="0"/>
            </a:br>
            <a:endParaRPr sz="1600"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5227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2"/>
          <p:cNvSpPr/>
          <p:nvPr/>
        </p:nvSpPr>
        <p:spPr>
          <a:xfrm rot="5400000">
            <a:off x="-752200" y="2013850"/>
            <a:ext cx="4059900" cy="111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32"/>
          <p:cNvSpPr txBox="1">
            <a:spLocks noGrp="1"/>
          </p:cNvSpPr>
          <p:nvPr>
            <p:ph type="ctrTitle"/>
          </p:nvPr>
        </p:nvSpPr>
        <p:spPr>
          <a:xfrm rot="-5400000">
            <a:off x="-817851" y="2233900"/>
            <a:ext cx="3837600" cy="89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mtClean="0">
                <a:solidFill>
                  <a:schemeClr val="lt1"/>
                </a:solidFill>
              </a:rPr>
              <a:t>INSTALL GIT &amp; SSH</a:t>
            </a:r>
            <a:endParaRPr dirty="0">
              <a:solidFill>
                <a:schemeClr val="lt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3798" y="706560"/>
            <a:ext cx="5294895" cy="3730277"/>
          </a:xfrm>
          <a:prstGeom prst="rect">
            <a:avLst/>
          </a:prstGeom>
        </p:spPr>
      </p:pic>
      <p:sp>
        <p:nvSpPr>
          <p:cNvPr id="221" name="Google Shape;221;p32"/>
          <p:cNvSpPr/>
          <p:nvPr/>
        </p:nvSpPr>
        <p:spPr>
          <a:xfrm rot="-5400000" flipH="1">
            <a:off x="3168750" y="1947125"/>
            <a:ext cx="1440300" cy="3881400"/>
          </a:xfrm>
          <a:prstGeom prst="rect">
            <a:avLst/>
          </a:prstGeom>
          <a:gradFill>
            <a:gsLst>
              <a:gs pos="0">
                <a:srgbClr val="908269">
                  <a:alpha val="49019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32"/>
          <p:cNvSpPr txBox="1">
            <a:spLocks noGrp="1"/>
          </p:cNvSpPr>
          <p:nvPr>
            <p:ph type="subTitle" idx="1"/>
          </p:nvPr>
        </p:nvSpPr>
        <p:spPr>
          <a:xfrm>
            <a:off x="2117846" y="3380460"/>
            <a:ext cx="3576371" cy="10583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2700" indent="0"/>
            <a:r>
              <a:rPr lang="en-US" sz="1600" dirty="0">
                <a:solidFill>
                  <a:schemeClr val="bg1"/>
                </a:solidFill>
              </a:rPr>
              <a:t>C</a:t>
            </a:r>
            <a:r>
              <a:rPr lang="en-US" sz="1600" dirty="0" smtClean="0">
                <a:solidFill>
                  <a:schemeClr val="bg1"/>
                </a:solidFill>
              </a:rPr>
              <a:t>opy </a:t>
            </a:r>
            <a:r>
              <a:rPr lang="en-US" sz="1600" dirty="0" err="1">
                <a:solidFill>
                  <a:schemeClr val="bg1"/>
                </a:solidFill>
              </a:rPr>
              <a:t>isi</a:t>
            </a:r>
            <a:r>
              <a:rPr lang="en-US" sz="1600" dirty="0">
                <a:solidFill>
                  <a:schemeClr val="bg1"/>
                </a:solidFill>
              </a:rPr>
              <a:t> file </a:t>
            </a:r>
            <a:r>
              <a:rPr lang="en-US" sz="1600" dirty="0" err="1">
                <a:solidFill>
                  <a:schemeClr val="bg1"/>
                </a:solidFill>
              </a:rPr>
              <a:t>keygen</a:t>
            </a:r>
            <a:r>
              <a:rPr lang="en-US" sz="1600" dirty="0">
                <a:solidFill>
                  <a:schemeClr val="bg1"/>
                </a:solidFill>
              </a:rPr>
              <a:t>, </a:t>
            </a:r>
            <a:r>
              <a:rPr lang="en-US" sz="1600" dirty="0" err="1">
                <a:solidFill>
                  <a:schemeClr val="bg1"/>
                </a:solidFill>
              </a:rPr>
              <a:t>untuk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didaftarkan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pada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Github</a:t>
            </a:r>
            <a:endParaRPr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3351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2"/>
          <p:cNvSpPr/>
          <p:nvPr/>
        </p:nvSpPr>
        <p:spPr>
          <a:xfrm rot="5400000">
            <a:off x="-752200" y="2013850"/>
            <a:ext cx="4059900" cy="111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32"/>
          <p:cNvSpPr txBox="1">
            <a:spLocks noGrp="1"/>
          </p:cNvSpPr>
          <p:nvPr>
            <p:ph type="ctrTitle"/>
          </p:nvPr>
        </p:nvSpPr>
        <p:spPr>
          <a:xfrm rot="-5400000">
            <a:off x="-817851" y="2233900"/>
            <a:ext cx="3837600" cy="89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mtClean="0">
                <a:solidFill>
                  <a:schemeClr val="lt1"/>
                </a:solidFill>
              </a:rPr>
              <a:t>INSTALL GIT &amp; SSH</a:t>
            </a:r>
            <a:endParaRPr dirty="0">
              <a:solidFill>
                <a:schemeClr val="lt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602" y="704602"/>
            <a:ext cx="7271288" cy="3734193"/>
          </a:xfrm>
          <a:prstGeom prst="rect">
            <a:avLst/>
          </a:prstGeom>
        </p:spPr>
      </p:pic>
      <p:sp>
        <p:nvSpPr>
          <p:cNvPr id="221" name="Google Shape;221;p32"/>
          <p:cNvSpPr/>
          <p:nvPr/>
        </p:nvSpPr>
        <p:spPr>
          <a:xfrm rot="-5400000" flipH="1">
            <a:off x="3168750" y="1947125"/>
            <a:ext cx="1440300" cy="3881400"/>
          </a:xfrm>
          <a:prstGeom prst="rect">
            <a:avLst/>
          </a:prstGeom>
          <a:gradFill>
            <a:gsLst>
              <a:gs pos="0">
                <a:srgbClr val="908269">
                  <a:alpha val="49019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32"/>
          <p:cNvSpPr txBox="1">
            <a:spLocks noGrp="1"/>
          </p:cNvSpPr>
          <p:nvPr>
            <p:ph type="subTitle" idx="1"/>
          </p:nvPr>
        </p:nvSpPr>
        <p:spPr>
          <a:xfrm>
            <a:off x="2117846" y="3269673"/>
            <a:ext cx="3576371" cy="11691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</a:pPr>
            <a:r>
              <a:rPr lang="en-US" sz="1600" dirty="0" err="1">
                <a:solidFill>
                  <a:schemeClr val="bg1"/>
                </a:solidFill>
              </a:rPr>
              <a:t>Pada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github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klik</a:t>
            </a:r>
            <a:r>
              <a:rPr lang="en-US" sz="1600" dirty="0">
                <a:solidFill>
                  <a:schemeClr val="bg1"/>
                </a:solidFill>
              </a:rPr>
              <a:t> setting, </a:t>
            </a:r>
            <a:r>
              <a:rPr lang="en-US" sz="1600" dirty="0" err="1">
                <a:solidFill>
                  <a:schemeClr val="bg1"/>
                </a:solidFill>
              </a:rPr>
              <a:t>lalu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pilih</a:t>
            </a:r>
            <a:r>
              <a:rPr lang="en-US" sz="1600" dirty="0">
                <a:solidFill>
                  <a:schemeClr val="bg1"/>
                </a:solidFill>
              </a:rPr>
              <a:t> menu "SSH and GPG Keys", </a:t>
            </a:r>
            <a:r>
              <a:rPr lang="en-US" sz="1600" dirty="0" err="1">
                <a:solidFill>
                  <a:schemeClr val="bg1"/>
                </a:solidFill>
              </a:rPr>
              <a:t>lalu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klik</a:t>
            </a:r>
            <a:r>
              <a:rPr lang="en-US" sz="1600" dirty="0">
                <a:solidFill>
                  <a:schemeClr val="bg1"/>
                </a:solidFill>
              </a:rPr>
              <a:t> "New SSH Keys" </a:t>
            </a:r>
            <a:r>
              <a:rPr lang="en-US" sz="1600" dirty="0" err="1">
                <a:solidFill>
                  <a:schemeClr val="bg1"/>
                </a:solidFill>
              </a:rPr>
              <a:t>untuk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menambahkan</a:t>
            </a:r>
            <a:r>
              <a:rPr lang="en-US" sz="1600" dirty="0">
                <a:solidFill>
                  <a:schemeClr val="bg1"/>
                </a:solidFill>
              </a:rPr>
              <a:t> SSH key </a:t>
            </a:r>
            <a:r>
              <a:rPr lang="en-US" sz="1600" dirty="0" err="1">
                <a:solidFill>
                  <a:schemeClr val="bg1"/>
                </a:solidFill>
              </a:rPr>
              <a:t>dari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setiap</a:t>
            </a:r>
            <a:r>
              <a:rPr lang="en-US" sz="1600" dirty="0">
                <a:solidFill>
                  <a:schemeClr val="bg1"/>
                </a:solidFill>
              </a:rPr>
              <a:t> instance.</a:t>
            </a:r>
            <a:endParaRPr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0069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2"/>
          <p:cNvSpPr/>
          <p:nvPr/>
        </p:nvSpPr>
        <p:spPr>
          <a:xfrm rot="5400000">
            <a:off x="-752200" y="2013850"/>
            <a:ext cx="4059900" cy="111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32"/>
          <p:cNvSpPr txBox="1">
            <a:spLocks noGrp="1"/>
          </p:cNvSpPr>
          <p:nvPr>
            <p:ph type="ctrTitle"/>
          </p:nvPr>
        </p:nvSpPr>
        <p:spPr>
          <a:xfrm rot="-5400000">
            <a:off x="-817851" y="2233900"/>
            <a:ext cx="3837600" cy="89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mtClean="0">
                <a:solidFill>
                  <a:schemeClr val="lt1"/>
                </a:solidFill>
              </a:rPr>
              <a:t>INSTALL GIT &amp; SSH</a:t>
            </a:r>
            <a:endParaRPr dirty="0">
              <a:solidFill>
                <a:schemeClr val="lt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602" y="707266"/>
            <a:ext cx="7271288" cy="3728865"/>
          </a:xfrm>
          <a:prstGeom prst="rect">
            <a:avLst/>
          </a:prstGeom>
        </p:spPr>
      </p:pic>
      <p:sp>
        <p:nvSpPr>
          <p:cNvPr id="221" name="Google Shape;221;p32"/>
          <p:cNvSpPr/>
          <p:nvPr/>
        </p:nvSpPr>
        <p:spPr>
          <a:xfrm rot="-5400000" flipH="1">
            <a:off x="3168750" y="1947125"/>
            <a:ext cx="1440300" cy="3881400"/>
          </a:xfrm>
          <a:prstGeom prst="rect">
            <a:avLst/>
          </a:prstGeom>
          <a:gradFill>
            <a:gsLst>
              <a:gs pos="0">
                <a:srgbClr val="908269">
                  <a:alpha val="49019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32"/>
          <p:cNvSpPr txBox="1">
            <a:spLocks noGrp="1"/>
          </p:cNvSpPr>
          <p:nvPr>
            <p:ph type="subTitle" idx="1"/>
          </p:nvPr>
        </p:nvSpPr>
        <p:spPr>
          <a:xfrm>
            <a:off x="2117846" y="3269673"/>
            <a:ext cx="3576371" cy="11691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</a:pPr>
            <a:r>
              <a:rPr lang="en-US" sz="1600" dirty="0">
                <a:solidFill>
                  <a:schemeClr val="bg1"/>
                </a:solidFill>
              </a:rPr>
              <a:t>Paste file </a:t>
            </a:r>
            <a:r>
              <a:rPr lang="en-US" sz="1600" dirty="0" err="1">
                <a:solidFill>
                  <a:schemeClr val="bg1"/>
                </a:solidFill>
              </a:rPr>
              <a:t>keygen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dari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setiap</a:t>
            </a:r>
            <a:r>
              <a:rPr lang="en-US" sz="1600" dirty="0">
                <a:solidFill>
                  <a:schemeClr val="bg1"/>
                </a:solidFill>
              </a:rPr>
              <a:t> instance</a:t>
            </a:r>
            <a:endParaRPr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8356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2"/>
          <p:cNvSpPr/>
          <p:nvPr/>
        </p:nvSpPr>
        <p:spPr>
          <a:xfrm rot="5400000">
            <a:off x="-752200" y="2013850"/>
            <a:ext cx="4059900" cy="111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32"/>
          <p:cNvSpPr txBox="1">
            <a:spLocks noGrp="1"/>
          </p:cNvSpPr>
          <p:nvPr>
            <p:ph type="ctrTitle"/>
          </p:nvPr>
        </p:nvSpPr>
        <p:spPr>
          <a:xfrm rot="-5400000">
            <a:off x="-817851" y="2233900"/>
            <a:ext cx="3837600" cy="89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mtClean="0">
                <a:solidFill>
                  <a:schemeClr val="lt1"/>
                </a:solidFill>
              </a:rPr>
              <a:t>INSTALL GIT &amp; SSH</a:t>
            </a:r>
            <a:endParaRPr dirty="0">
              <a:solidFill>
                <a:schemeClr val="lt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0789" y="707266"/>
            <a:ext cx="7260914" cy="3728865"/>
          </a:xfrm>
          <a:prstGeom prst="rect">
            <a:avLst/>
          </a:prstGeom>
        </p:spPr>
      </p:pic>
      <p:sp>
        <p:nvSpPr>
          <p:cNvPr id="221" name="Google Shape;221;p32"/>
          <p:cNvSpPr/>
          <p:nvPr/>
        </p:nvSpPr>
        <p:spPr>
          <a:xfrm rot="-5400000" flipH="1">
            <a:off x="3168750" y="1947125"/>
            <a:ext cx="1440300" cy="3881400"/>
          </a:xfrm>
          <a:prstGeom prst="rect">
            <a:avLst/>
          </a:prstGeom>
          <a:gradFill>
            <a:gsLst>
              <a:gs pos="0">
                <a:srgbClr val="908269">
                  <a:alpha val="49019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32"/>
          <p:cNvSpPr txBox="1">
            <a:spLocks noGrp="1"/>
          </p:cNvSpPr>
          <p:nvPr>
            <p:ph type="subTitle" idx="1"/>
          </p:nvPr>
        </p:nvSpPr>
        <p:spPr>
          <a:xfrm>
            <a:off x="2117846" y="3269673"/>
            <a:ext cx="3576371" cy="11691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</a:pPr>
            <a:r>
              <a:rPr lang="en-US" sz="1600" dirty="0" err="1">
                <a:solidFill>
                  <a:schemeClr val="bg1"/>
                </a:solidFill>
              </a:rPr>
              <a:t>Lalu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akan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muncul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tampilan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berikut</a:t>
            </a:r>
            <a:r>
              <a:rPr lang="en-US" sz="1600" dirty="0">
                <a:solidFill>
                  <a:schemeClr val="bg1"/>
                </a:solidFill>
              </a:rPr>
              <a:t>, </a:t>
            </a:r>
            <a:r>
              <a:rPr lang="en-US" sz="1600" dirty="0" err="1">
                <a:solidFill>
                  <a:schemeClr val="bg1"/>
                </a:solidFill>
              </a:rPr>
              <a:t>apabila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sudah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semua</a:t>
            </a:r>
            <a:r>
              <a:rPr lang="en-US" sz="1600" dirty="0">
                <a:solidFill>
                  <a:schemeClr val="bg1"/>
                </a:solidFill>
              </a:rPr>
              <a:t> server </a:t>
            </a:r>
            <a:r>
              <a:rPr lang="en-US" sz="1600" dirty="0" err="1">
                <a:solidFill>
                  <a:schemeClr val="bg1"/>
                </a:solidFill>
              </a:rPr>
              <a:t>dilakukan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penambahan</a:t>
            </a:r>
            <a:r>
              <a:rPr lang="en-US" sz="1600" dirty="0">
                <a:solidFill>
                  <a:schemeClr val="bg1"/>
                </a:solidFill>
              </a:rPr>
              <a:t> SSH key.</a:t>
            </a:r>
            <a:endParaRPr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710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2"/>
          <p:cNvSpPr/>
          <p:nvPr/>
        </p:nvSpPr>
        <p:spPr>
          <a:xfrm rot="5400000">
            <a:off x="-752200" y="2013850"/>
            <a:ext cx="4059900" cy="111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32"/>
          <p:cNvSpPr txBox="1">
            <a:spLocks noGrp="1"/>
          </p:cNvSpPr>
          <p:nvPr>
            <p:ph type="ctrTitle"/>
          </p:nvPr>
        </p:nvSpPr>
        <p:spPr>
          <a:xfrm rot="-5400000">
            <a:off x="-817851" y="2233900"/>
            <a:ext cx="3837600" cy="89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mtClean="0">
                <a:solidFill>
                  <a:schemeClr val="lt1"/>
                </a:solidFill>
              </a:rPr>
              <a:t>INSTALL GIT &amp; SSH</a:t>
            </a:r>
            <a:endParaRPr dirty="0">
              <a:solidFill>
                <a:schemeClr val="lt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7779" y="704602"/>
            <a:ext cx="5286932" cy="3734194"/>
          </a:xfrm>
          <a:prstGeom prst="rect">
            <a:avLst/>
          </a:prstGeom>
        </p:spPr>
      </p:pic>
      <p:sp>
        <p:nvSpPr>
          <p:cNvPr id="221" name="Google Shape;221;p32"/>
          <p:cNvSpPr/>
          <p:nvPr/>
        </p:nvSpPr>
        <p:spPr>
          <a:xfrm rot="-5400000" flipH="1">
            <a:off x="3168750" y="1947125"/>
            <a:ext cx="1440300" cy="3881400"/>
          </a:xfrm>
          <a:prstGeom prst="rect">
            <a:avLst/>
          </a:prstGeom>
          <a:gradFill>
            <a:gsLst>
              <a:gs pos="0">
                <a:srgbClr val="908269">
                  <a:alpha val="49019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32"/>
          <p:cNvSpPr txBox="1">
            <a:spLocks noGrp="1"/>
          </p:cNvSpPr>
          <p:nvPr>
            <p:ph type="subTitle" idx="1"/>
          </p:nvPr>
        </p:nvSpPr>
        <p:spPr>
          <a:xfrm>
            <a:off x="2117846" y="3380460"/>
            <a:ext cx="3576371" cy="10583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2700" indent="0"/>
            <a:r>
              <a:rPr lang="en-US" sz="1600" dirty="0" err="1">
                <a:solidFill>
                  <a:schemeClr val="bg1"/>
                </a:solidFill>
              </a:rPr>
              <a:t>Lalu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lakukan</a:t>
            </a:r>
            <a:r>
              <a:rPr lang="en-US" sz="1600" dirty="0">
                <a:solidFill>
                  <a:schemeClr val="bg1"/>
                </a:solidFill>
              </a:rPr>
              <a:t> "</a:t>
            </a:r>
            <a:r>
              <a:rPr lang="en-US" sz="1600" dirty="0" err="1">
                <a:solidFill>
                  <a:schemeClr val="bg1"/>
                </a:solidFill>
              </a:rPr>
              <a:t>ssh</a:t>
            </a:r>
            <a:r>
              <a:rPr lang="en-US" sz="1600" dirty="0">
                <a:solidFill>
                  <a:schemeClr val="bg1"/>
                </a:solidFill>
              </a:rPr>
              <a:t> -T </a:t>
            </a:r>
            <a:r>
              <a:rPr lang="en-US" sz="1600" dirty="0" err="1" smtClean="0">
                <a:solidFill>
                  <a:schemeClr val="bg1"/>
                </a:solidFill>
              </a:rPr>
              <a:t>git@github.com</a:t>
            </a:r>
            <a:r>
              <a:rPr lang="en-US" sz="1600" dirty="0" smtClean="0">
                <a:solidFill>
                  <a:schemeClr val="bg1"/>
                </a:solidFill>
              </a:rPr>
              <a:t>" </a:t>
            </a:r>
            <a:r>
              <a:rPr lang="en-US" sz="1600" dirty="0" err="1">
                <a:solidFill>
                  <a:schemeClr val="bg1"/>
                </a:solidFill>
              </a:rPr>
              <a:t>pada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semua</a:t>
            </a:r>
            <a:r>
              <a:rPr lang="en-US" sz="1600" dirty="0">
                <a:solidFill>
                  <a:schemeClr val="bg1"/>
                </a:solidFill>
              </a:rPr>
              <a:t> server, </a:t>
            </a:r>
            <a:r>
              <a:rPr lang="en-US" sz="1600" dirty="0" err="1">
                <a:solidFill>
                  <a:schemeClr val="bg1"/>
                </a:solidFill>
              </a:rPr>
              <a:t>untuk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melakukan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autentikasi</a:t>
            </a:r>
            <a:r>
              <a:rPr lang="en-US" sz="1600" dirty="0">
                <a:solidFill>
                  <a:schemeClr val="bg1"/>
                </a:solidFill>
              </a:rPr>
              <a:t>.</a:t>
            </a:r>
            <a:endParaRPr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3174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2"/>
          <p:cNvSpPr/>
          <p:nvPr/>
        </p:nvSpPr>
        <p:spPr>
          <a:xfrm rot="5400000">
            <a:off x="-752200" y="2013850"/>
            <a:ext cx="4059900" cy="111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32"/>
          <p:cNvSpPr txBox="1">
            <a:spLocks noGrp="1"/>
          </p:cNvSpPr>
          <p:nvPr>
            <p:ph type="ctrTitle"/>
          </p:nvPr>
        </p:nvSpPr>
        <p:spPr>
          <a:xfrm rot="-5400000">
            <a:off x="-817851" y="2233900"/>
            <a:ext cx="3837600" cy="89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mtClean="0">
                <a:solidFill>
                  <a:schemeClr val="lt1"/>
                </a:solidFill>
              </a:rPr>
              <a:t>INSTALL GIT &amp; SSH</a:t>
            </a:r>
            <a:endParaRPr dirty="0">
              <a:solidFill>
                <a:schemeClr val="lt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0568" y="704602"/>
            <a:ext cx="5281353" cy="3734194"/>
          </a:xfrm>
          <a:prstGeom prst="rect">
            <a:avLst/>
          </a:prstGeom>
        </p:spPr>
      </p:pic>
      <p:sp>
        <p:nvSpPr>
          <p:cNvPr id="221" name="Google Shape;221;p32"/>
          <p:cNvSpPr/>
          <p:nvPr/>
        </p:nvSpPr>
        <p:spPr>
          <a:xfrm rot="-5400000" flipH="1">
            <a:off x="3168750" y="1947125"/>
            <a:ext cx="1440300" cy="3881400"/>
          </a:xfrm>
          <a:prstGeom prst="rect">
            <a:avLst/>
          </a:prstGeom>
          <a:gradFill>
            <a:gsLst>
              <a:gs pos="0">
                <a:srgbClr val="908269">
                  <a:alpha val="49019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32"/>
          <p:cNvSpPr txBox="1">
            <a:spLocks noGrp="1"/>
          </p:cNvSpPr>
          <p:nvPr>
            <p:ph type="subTitle" idx="1"/>
          </p:nvPr>
        </p:nvSpPr>
        <p:spPr>
          <a:xfrm>
            <a:off x="2117846" y="3380460"/>
            <a:ext cx="3576371" cy="10583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2700" indent="0"/>
            <a:r>
              <a:rPr lang="en-US" sz="1600" dirty="0" err="1">
                <a:solidFill>
                  <a:schemeClr val="tx2"/>
                </a:solidFill>
              </a:rPr>
              <a:t>Lakukan</a:t>
            </a:r>
            <a:r>
              <a:rPr lang="en-US" sz="1600" dirty="0">
                <a:solidFill>
                  <a:schemeClr val="tx2"/>
                </a:solidFill>
              </a:rPr>
              <a:t> clone project frontend </a:t>
            </a:r>
            <a:r>
              <a:rPr lang="en-US" sz="1600" dirty="0" err="1">
                <a:solidFill>
                  <a:schemeClr val="tx2"/>
                </a:solidFill>
              </a:rPr>
              <a:t>dan</a:t>
            </a:r>
            <a:r>
              <a:rPr lang="en-US" sz="1600" dirty="0">
                <a:solidFill>
                  <a:schemeClr val="tx2"/>
                </a:solidFill>
              </a:rPr>
              <a:t> backend, </a:t>
            </a:r>
            <a:r>
              <a:rPr lang="en-US" sz="1600" dirty="0" err="1">
                <a:solidFill>
                  <a:schemeClr val="tx2"/>
                </a:solidFill>
              </a:rPr>
              <a:t>lalu</a:t>
            </a:r>
            <a:r>
              <a:rPr lang="en-US" sz="1600" dirty="0">
                <a:solidFill>
                  <a:schemeClr val="tx2"/>
                </a:solidFill>
              </a:rPr>
              <a:t> </a:t>
            </a:r>
            <a:r>
              <a:rPr lang="en-US" sz="1600" dirty="0" err="1">
                <a:solidFill>
                  <a:schemeClr val="tx2"/>
                </a:solidFill>
              </a:rPr>
              <a:t>masuk</a:t>
            </a:r>
            <a:r>
              <a:rPr lang="en-US" sz="1600" dirty="0">
                <a:solidFill>
                  <a:schemeClr val="tx2"/>
                </a:solidFill>
              </a:rPr>
              <a:t> </a:t>
            </a:r>
            <a:r>
              <a:rPr lang="en-US" sz="1600" dirty="0" err="1">
                <a:solidFill>
                  <a:schemeClr val="tx2"/>
                </a:solidFill>
              </a:rPr>
              <a:t>direktori</a:t>
            </a:r>
            <a:r>
              <a:rPr lang="en-US" sz="1600" dirty="0">
                <a:solidFill>
                  <a:schemeClr val="tx2"/>
                </a:solidFill>
              </a:rPr>
              <a:t> project.</a:t>
            </a:r>
            <a:endParaRPr sz="16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060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2"/>
          <p:cNvSpPr/>
          <p:nvPr/>
        </p:nvSpPr>
        <p:spPr>
          <a:xfrm rot="5400000">
            <a:off x="-752200" y="2013850"/>
            <a:ext cx="4059900" cy="111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32"/>
          <p:cNvSpPr txBox="1">
            <a:spLocks noGrp="1"/>
          </p:cNvSpPr>
          <p:nvPr>
            <p:ph type="ctrTitle"/>
          </p:nvPr>
        </p:nvSpPr>
        <p:spPr>
          <a:xfrm rot="-5400000">
            <a:off x="-817851" y="2233900"/>
            <a:ext cx="3837600" cy="89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mtClean="0">
                <a:solidFill>
                  <a:schemeClr val="lt1"/>
                </a:solidFill>
              </a:rPr>
              <a:t>INSTALL GIT &amp; SSH</a:t>
            </a:r>
            <a:endParaRPr dirty="0">
              <a:solidFill>
                <a:schemeClr val="lt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0568" y="707972"/>
            <a:ext cx="5281353" cy="3727453"/>
          </a:xfrm>
          <a:prstGeom prst="rect">
            <a:avLst/>
          </a:prstGeom>
        </p:spPr>
      </p:pic>
      <p:sp>
        <p:nvSpPr>
          <p:cNvPr id="221" name="Google Shape;221;p32"/>
          <p:cNvSpPr/>
          <p:nvPr/>
        </p:nvSpPr>
        <p:spPr>
          <a:xfrm rot="-5400000" flipH="1">
            <a:off x="3168750" y="1947125"/>
            <a:ext cx="1440300" cy="3881400"/>
          </a:xfrm>
          <a:prstGeom prst="rect">
            <a:avLst/>
          </a:prstGeom>
          <a:gradFill>
            <a:gsLst>
              <a:gs pos="0">
                <a:srgbClr val="908269">
                  <a:alpha val="49019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32"/>
          <p:cNvSpPr txBox="1">
            <a:spLocks noGrp="1"/>
          </p:cNvSpPr>
          <p:nvPr>
            <p:ph type="subTitle" idx="1"/>
          </p:nvPr>
        </p:nvSpPr>
        <p:spPr>
          <a:xfrm>
            <a:off x="2117846" y="3380460"/>
            <a:ext cx="3576371" cy="10583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2700" indent="0"/>
            <a:r>
              <a:rPr lang="en-US" sz="1600" dirty="0" smtClean="0">
                <a:solidFill>
                  <a:schemeClr val="tx2"/>
                </a:solidFill>
              </a:rPr>
              <a:t>Push </a:t>
            </a:r>
            <a:r>
              <a:rPr lang="en-US" sz="1600" dirty="0">
                <a:solidFill>
                  <a:schemeClr val="tx2"/>
                </a:solidFill>
              </a:rPr>
              <a:t>project </a:t>
            </a:r>
            <a:r>
              <a:rPr lang="en-US" sz="1600" dirty="0" err="1">
                <a:solidFill>
                  <a:schemeClr val="tx2"/>
                </a:solidFill>
              </a:rPr>
              <a:t>tersebut</a:t>
            </a:r>
            <a:r>
              <a:rPr lang="en-US" sz="1600" dirty="0">
                <a:solidFill>
                  <a:schemeClr val="tx2"/>
                </a:solidFill>
              </a:rPr>
              <a:t> </a:t>
            </a:r>
            <a:r>
              <a:rPr lang="en-US" sz="1600" dirty="0" err="1">
                <a:solidFill>
                  <a:schemeClr val="tx2"/>
                </a:solidFill>
              </a:rPr>
              <a:t>ke</a:t>
            </a:r>
            <a:r>
              <a:rPr lang="en-US" sz="1600" dirty="0">
                <a:solidFill>
                  <a:schemeClr val="tx2"/>
                </a:solidFill>
              </a:rPr>
              <a:t> repository yang </a:t>
            </a:r>
            <a:r>
              <a:rPr lang="en-US" sz="1600" dirty="0" err="1">
                <a:solidFill>
                  <a:schemeClr val="tx2"/>
                </a:solidFill>
              </a:rPr>
              <a:t>tadi</a:t>
            </a:r>
            <a:r>
              <a:rPr lang="en-US" sz="1600" dirty="0">
                <a:solidFill>
                  <a:schemeClr val="tx2"/>
                </a:solidFill>
              </a:rPr>
              <a:t> </a:t>
            </a:r>
            <a:r>
              <a:rPr lang="en-US" sz="1600" dirty="0" err="1">
                <a:solidFill>
                  <a:schemeClr val="tx2"/>
                </a:solidFill>
              </a:rPr>
              <a:t>dibuat</a:t>
            </a:r>
            <a:endParaRPr sz="16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3671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08269"/>
            </a:gs>
            <a:gs pos="50000">
              <a:srgbClr val="908269">
                <a:lumMod val="100000"/>
              </a:srgbClr>
            </a:gs>
            <a:gs pos="100000">
              <a:schemeClr val="accent5">
                <a:lumMod val="60000"/>
                <a:lumOff val="40000"/>
              </a:schemeClr>
            </a:gs>
          </a:gsLst>
          <a:lin ang="10800000" scaled="0"/>
        </a:gradFill>
        <a:effectLst/>
      </p:bgPr>
    </p:bg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5"/>
          <p:cNvSpPr/>
          <p:nvPr/>
        </p:nvSpPr>
        <p:spPr>
          <a:xfrm>
            <a:off x="7396225" y="25"/>
            <a:ext cx="17385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35"/>
          <p:cNvSpPr/>
          <p:nvPr/>
        </p:nvSpPr>
        <p:spPr>
          <a:xfrm>
            <a:off x="720000" y="540000"/>
            <a:ext cx="3310200" cy="1568100"/>
          </a:xfrm>
          <a:prstGeom prst="rect">
            <a:avLst/>
          </a:prstGeom>
          <a:solidFill>
            <a:srgbClr val="908269">
              <a:alpha val="617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35"/>
          <p:cNvSpPr txBox="1">
            <a:spLocks noGrp="1"/>
          </p:cNvSpPr>
          <p:nvPr>
            <p:ph type="ctrTitle"/>
          </p:nvPr>
        </p:nvSpPr>
        <p:spPr>
          <a:xfrm>
            <a:off x="769725" y="1310050"/>
            <a:ext cx="3430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50" dirty="0" smtClean="0">
                <a:solidFill>
                  <a:schemeClr val="lt1"/>
                </a:solidFill>
              </a:rPr>
              <a:t>SETUP DATABASE</a:t>
            </a:r>
            <a:endParaRPr sz="2750" dirty="0">
              <a:solidFill>
                <a:schemeClr val="lt1"/>
              </a:solidFill>
            </a:endParaRPr>
          </a:p>
        </p:txBody>
      </p:sp>
      <p:sp>
        <p:nvSpPr>
          <p:cNvPr id="248" name="Google Shape;248;p35"/>
          <p:cNvSpPr txBox="1">
            <a:spLocks noGrp="1"/>
          </p:cNvSpPr>
          <p:nvPr>
            <p:ph type="title" idx="2"/>
          </p:nvPr>
        </p:nvSpPr>
        <p:spPr>
          <a:xfrm>
            <a:off x="7779012" y="4343948"/>
            <a:ext cx="972926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>
                <a:solidFill>
                  <a:schemeClr val="lt1"/>
                </a:solidFill>
              </a:rPr>
              <a:t>0</a:t>
            </a:r>
            <a:r>
              <a:rPr lang="en-US" dirty="0" smtClean="0">
                <a:solidFill>
                  <a:schemeClr val="lt1"/>
                </a:solidFill>
              </a:rPr>
              <a:t>2</a:t>
            </a:r>
            <a:endParaRPr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1413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5"/>
          <p:cNvSpPr txBox="1">
            <a:spLocks noGrp="1"/>
          </p:cNvSpPr>
          <p:nvPr>
            <p:ph type="ctrTitle"/>
          </p:nvPr>
        </p:nvSpPr>
        <p:spPr>
          <a:xfrm>
            <a:off x="5662800" y="0"/>
            <a:ext cx="3481200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/>
              <a:t>Manage Code &amp; Database</a:t>
            </a:r>
            <a:br>
              <a:rPr lang="en-US"/>
            </a:br>
            <a:endParaRPr dirty="0"/>
          </a:p>
        </p:txBody>
      </p:sp>
      <p:sp>
        <p:nvSpPr>
          <p:cNvPr id="133" name="Google Shape;133;p25"/>
          <p:cNvSpPr txBox="1">
            <a:spLocks noGrp="1"/>
          </p:cNvSpPr>
          <p:nvPr>
            <p:ph type="subTitle" idx="4294967295"/>
          </p:nvPr>
        </p:nvSpPr>
        <p:spPr>
          <a:xfrm flipH="1">
            <a:off x="720075" y="540000"/>
            <a:ext cx="5823600" cy="402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134" name="Google Shape;134;p25"/>
          <p:cNvSpPr/>
          <p:nvPr/>
        </p:nvSpPr>
        <p:spPr>
          <a:xfrm rot="-5400000" flipH="1">
            <a:off x="83000" y="-82950"/>
            <a:ext cx="548400" cy="71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25"/>
          <p:cNvSpPr/>
          <p:nvPr/>
        </p:nvSpPr>
        <p:spPr>
          <a:xfrm rot="-5400000" flipH="1">
            <a:off x="7474475" y="3397650"/>
            <a:ext cx="891300" cy="2600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33"/>
          <p:cNvPicPr preferRelativeResize="0"/>
          <p:nvPr/>
        </p:nvPicPr>
        <p:blipFill rotWithShape="1">
          <a:blip r:embed="rId3">
            <a:alphaModFix/>
          </a:blip>
          <a:srcRect t="7684" b="7684"/>
          <a:stretch/>
        </p:blipFill>
        <p:spPr>
          <a:xfrm>
            <a:off x="0" y="701512"/>
            <a:ext cx="7308401" cy="3740376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33"/>
          <p:cNvSpPr/>
          <p:nvPr/>
        </p:nvSpPr>
        <p:spPr>
          <a:xfrm rot="-5400000" flipH="1">
            <a:off x="5836301" y="2013850"/>
            <a:ext cx="4059900" cy="111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33"/>
          <p:cNvSpPr/>
          <p:nvPr/>
        </p:nvSpPr>
        <p:spPr>
          <a:xfrm rot="5400000">
            <a:off x="4527603" y="1947125"/>
            <a:ext cx="1440300" cy="3881400"/>
          </a:xfrm>
          <a:prstGeom prst="rect">
            <a:avLst/>
          </a:prstGeom>
          <a:gradFill>
            <a:gsLst>
              <a:gs pos="0">
                <a:srgbClr val="908269">
                  <a:alpha val="49019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33"/>
          <p:cNvSpPr txBox="1">
            <a:spLocks noGrp="1"/>
          </p:cNvSpPr>
          <p:nvPr>
            <p:ph type="subTitle" idx="1"/>
          </p:nvPr>
        </p:nvSpPr>
        <p:spPr>
          <a:xfrm flipH="1">
            <a:off x="4189625" y="3380460"/>
            <a:ext cx="2951400" cy="2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" dirty="0">
                <a:solidFill>
                  <a:schemeClr val="lt1"/>
                </a:solidFill>
              </a:rPr>
              <a:t>Venus has a beautiful name and is the second planet from the Sun. It’s terribly hot—even hotter than Mercury—and its atmosphere is extremely poisonous. It’s the second-brightest natural object in the night sky after the Moon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232" name="Google Shape;232;p33"/>
          <p:cNvSpPr txBox="1">
            <a:spLocks noGrp="1"/>
          </p:cNvSpPr>
          <p:nvPr>
            <p:ph type="ctrTitle"/>
          </p:nvPr>
        </p:nvSpPr>
        <p:spPr>
          <a:xfrm rot="5400000">
            <a:off x="6186271" y="2122750"/>
            <a:ext cx="3740376" cy="89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chemeClr val="lt1"/>
                </a:solidFill>
              </a:rPr>
              <a:t>SETUP DATABASE</a:t>
            </a:r>
            <a:endParaRPr dirty="0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08269"/>
            </a:gs>
            <a:gs pos="50000">
              <a:srgbClr val="908269">
                <a:lumMod val="100000"/>
              </a:srgbClr>
            </a:gs>
            <a:gs pos="100000">
              <a:schemeClr val="accent5">
                <a:lumMod val="60000"/>
                <a:lumOff val="40000"/>
              </a:schemeClr>
            </a:gs>
          </a:gsLst>
          <a:lin ang="10800000" scaled="0"/>
        </a:gradFill>
        <a:effectLst/>
      </p:bgPr>
    </p:bg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5"/>
          <p:cNvSpPr/>
          <p:nvPr/>
        </p:nvSpPr>
        <p:spPr>
          <a:xfrm>
            <a:off x="7396225" y="25"/>
            <a:ext cx="17385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35"/>
          <p:cNvSpPr/>
          <p:nvPr/>
        </p:nvSpPr>
        <p:spPr>
          <a:xfrm>
            <a:off x="720000" y="540000"/>
            <a:ext cx="3310200" cy="1568100"/>
          </a:xfrm>
          <a:prstGeom prst="rect">
            <a:avLst/>
          </a:prstGeom>
          <a:solidFill>
            <a:srgbClr val="908269">
              <a:alpha val="617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35"/>
          <p:cNvSpPr txBox="1">
            <a:spLocks noGrp="1"/>
          </p:cNvSpPr>
          <p:nvPr>
            <p:ph type="ctrTitle"/>
          </p:nvPr>
        </p:nvSpPr>
        <p:spPr>
          <a:xfrm>
            <a:off x="720000" y="540000"/>
            <a:ext cx="3310200" cy="156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50" dirty="0" smtClean="0">
                <a:solidFill>
                  <a:schemeClr val="lt1"/>
                </a:solidFill>
              </a:rPr>
              <a:t>DEPLOYMENT BACKEND APPLICATION</a:t>
            </a:r>
            <a:endParaRPr sz="2750" dirty="0">
              <a:solidFill>
                <a:schemeClr val="lt1"/>
              </a:solidFill>
            </a:endParaRPr>
          </a:p>
        </p:txBody>
      </p:sp>
      <p:sp>
        <p:nvSpPr>
          <p:cNvPr id="248" name="Google Shape;248;p35"/>
          <p:cNvSpPr txBox="1">
            <a:spLocks noGrp="1"/>
          </p:cNvSpPr>
          <p:nvPr>
            <p:ph type="title" idx="2"/>
          </p:nvPr>
        </p:nvSpPr>
        <p:spPr>
          <a:xfrm>
            <a:off x="7779012" y="4343948"/>
            <a:ext cx="972926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>
                <a:solidFill>
                  <a:schemeClr val="lt1"/>
                </a:solidFill>
              </a:rPr>
              <a:t>0</a:t>
            </a:r>
            <a:r>
              <a:rPr lang="en-US" dirty="0" smtClean="0">
                <a:solidFill>
                  <a:schemeClr val="lt1"/>
                </a:solidFill>
              </a:rPr>
              <a:t>3</a:t>
            </a:r>
            <a:endParaRPr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8201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2"/>
          <p:cNvSpPr/>
          <p:nvPr/>
        </p:nvSpPr>
        <p:spPr>
          <a:xfrm rot="5400000">
            <a:off x="-752200" y="2013850"/>
            <a:ext cx="4059900" cy="111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32"/>
          <p:cNvSpPr txBox="1">
            <a:spLocks noGrp="1"/>
          </p:cNvSpPr>
          <p:nvPr>
            <p:ph type="ctrTitle"/>
          </p:nvPr>
        </p:nvSpPr>
        <p:spPr>
          <a:xfrm rot="-5400000">
            <a:off x="-817851" y="2233900"/>
            <a:ext cx="3837600" cy="89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mtClean="0">
                <a:solidFill>
                  <a:schemeClr val="lt1"/>
                </a:solidFill>
              </a:rPr>
              <a:t>INSTALL GIT &amp; SSH</a:t>
            </a:r>
            <a:endParaRPr dirty="0">
              <a:solidFill>
                <a:schemeClr val="lt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0568" y="707972"/>
            <a:ext cx="5281353" cy="3727453"/>
          </a:xfrm>
          <a:prstGeom prst="rect">
            <a:avLst/>
          </a:prstGeom>
        </p:spPr>
      </p:pic>
      <p:sp>
        <p:nvSpPr>
          <p:cNvPr id="221" name="Google Shape;221;p32"/>
          <p:cNvSpPr/>
          <p:nvPr/>
        </p:nvSpPr>
        <p:spPr>
          <a:xfrm rot="-5400000" flipH="1">
            <a:off x="3168750" y="1947125"/>
            <a:ext cx="1440300" cy="3881400"/>
          </a:xfrm>
          <a:prstGeom prst="rect">
            <a:avLst/>
          </a:prstGeom>
          <a:gradFill>
            <a:gsLst>
              <a:gs pos="0">
                <a:srgbClr val="908269">
                  <a:alpha val="49019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32"/>
          <p:cNvSpPr txBox="1">
            <a:spLocks noGrp="1"/>
          </p:cNvSpPr>
          <p:nvPr>
            <p:ph type="subTitle" idx="1"/>
          </p:nvPr>
        </p:nvSpPr>
        <p:spPr>
          <a:xfrm>
            <a:off x="2117846" y="3380460"/>
            <a:ext cx="3576371" cy="10583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2700" indent="0"/>
            <a:r>
              <a:rPr lang="en-US" sz="1600" dirty="0" smtClean="0">
                <a:solidFill>
                  <a:schemeClr val="tx2"/>
                </a:solidFill>
              </a:rPr>
              <a:t>Push </a:t>
            </a:r>
            <a:r>
              <a:rPr lang="en-US" sz="1600" dirty="0">
                <a:solidFill>
                  <a:schemeClr val="tx2"/>
                </a:solidFill>
              </a:rPr>
              <a:t>project </a:t>
            </a:r>
            <a:r>
              <a:rPr lang="en-US" sz="1600" dirty="0" err="1">
                <a:solidFill>
                  <a:schemeClr val="tx2"/>
                </a:solidFill>
              </a:rPr>
              <a:t>tersebut</a:t>
            </a:r>
            <a:r>
              <a:rPr lang="en-US" sz="1600" dirty="0">
                <a:solidFill>
                  <a:schemeClr val="tx2"/>
                </a:solidFill>
              </a:rPr>
              <a:t> </a:t>
            </a:r>
            <a:r>
              <a:rPr lang="en-US" sz="1600" dirty="0" err="1">
                <a:solidFill>
                  <a:schemeClr val="tx2"/>
                </a:solidFill>
              </a:rPr>
              <a:t>ke</a:t>
            </a:r>
            <a:r>
              <a:rPr lang="en-US" sz="1600" dirty="0">
                <a:solidFill>
                  <a:schemeClr val="tx2"/>
                </a:solidFill>
              </a:rPr>
              <a:t> repository yang </a:t>
            </a:r>
            <a:r>
              <a:rPr lang="en-US" sz="1600" dirty="0" err="1">
                <a:solidFill>
                  <a:schemeClr val="tx2"/>
                </a:solidFill>
              </a:rPr>
              <a:t>tadi</a:t>
            </a:r>
            <a:r>
              <a:rPr lang="en-US" sz="1600" dirty="0">
                <a:solidFill>
                  <a:schemeClr val="tx2"/>
                </a:solidFill>
              </a:rPr>
              <a:t> </a:t>
            </a:r>
            <a:r>
              <a:rPr lang="en-US" sz="1600" dirty="0" err="1">
                <a:solidFill>
                  <a:schemeClr val="tx2"/>
                </a:solidFill>
              </a:rPr>
              <a:t>dibuat</a:t>
            </a:r>
            <a:endParaRPr sz="16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9613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08269"/>
            </a:gs>
            <a:gs pos="50000">
              <a:srgbClr val="908269">
                <a:lumMod val="100000"/>
              </a:srgbClr>
            </a:gs>
            <a:gs pos="100000">
              <a:schemeClr val="accent5">
                <a:lumMod val="60000"/>
                <a:lumOff val="40000"/>
              </a:schemeClr>
            </a:gs>
          </a:gsLst>
          <a:lin ang="10800000" scaled="0"/>
        </a:gradFill>
        <a:effectLst/>
      </p:bgPr>
    </p:bg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5"/>
          <p:cNvSpPr/>
          <p:nvPr/>
        </p:nvSpPr>
        <p:spPr>
          <a:xfrm>
            <a:off x="7396225" y="25"/>
            <a:ext cx="17385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35"/>
          <p:cNvSpPr/>
          <p:nvPr/>
        </p:nvSpPr>
        <p:spPr>
          <a:xfrm>
            <a:off x="720000" y="540000"/>
            <a:ext cx="3310200" cy="1568100"/>
          </a:xfrm>
          <a:prstGeom prst="rect">
            <a:avLst/>
          </a:prstGeom>
          <a:solidFill>
            <a:srgbClr val="908269">
              <a:alpha val="617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35"/>
          <p:cNvSpPr txBox="1">
            <a:spLocks noGrp="1"/>
          </p:cNvSpPr>
          <p:nvPr>
            <p:ph type="title" idx="2"/>
          </p:nvPr>
        </p:nvSpPr>
        <p:spPr>
          <a:xfrm>
            <a:off x="7779012" y="4343948"/>
            <a:ext cx="972926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>
                <a:solidFill>
                  <a:schemeClr val="lt1"/>
                </a:solidFill>
              </a:rPr>
              <a:t>0</a:t>
            </a:r>
            <a:r>
              <a:rPr lang="en-US" dirty="0">
                <a:solidFill>
                  <a:schemeClr val="lt1"/>
                </a:solidFill>
              </a:rPr>
              <a:t>4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8" name="Google Shape;247;p35"/>
          <p:cNvSpPr txBox="1">
            <a:spLocks noGrp="1"/>
          </p:cNvSpPr>
          <p:nvPr>
            <p:ph type="ctrTitle"/>
          </p:nvPr>
        </p:nvSpPr>
        <p:spPr>
          <a:xfrm>
            <a:off x="720000" y="540000"/>
            <a:ext cx="3310200" cy="156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smtClean="0">
                <a:solidFill>
                  <a:schemeClr val="lt1"/>
                </a:solidFill>
              </a:rPr>
              <a:t>REVERSE PROXY FOR BACKEND APPLICATION</a:t>
            </a:r>
            <a:endParaRPr sz="2800"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3200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33"/>
          <p:cNvPicPr preferRelativeResize="0"/>
          <p:nvPr/>
        </p:nvPicPr>
        <p:blipFill rotWithShape="1">
          <a:blip r:embed="rId3">
            <a:alphaModFix/>
          </a:blip>
          <a:srcRect t="7684" b="7684"/>
          <a:stretch/>
        </p:blipFill>
        <p:spPr>
          <a:xfrm>
            <a:off x="0" y="701512"/>
            <a:ext cx="7308401" cy="3740376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33"/>
          <p:cNvSpPr/>
          <p:nvPr/>
        </p:nvSpPr>
        <p:spPr>
          <a:xfrm rot="-5400000" flipH="1">
            <a:off x="5836301" y="2013850"/>
            <a:ext cx="4059900" cy="111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33"/>
          <p:cNvSpPr/>
          <p:nvPr/>
        </p:nvSpPr>
        <p:spPr>
          <a:xfrm rot="5400000">
            <a:off x="4527603" y="1947125"/>
            <a:ext cx="1440300" cy="3881400"/>
          </a:xfrm>
          <a:prstGeom prst="rect">
            <a:avLst/>
          </a:prstGeom>
          <a:gradFill>
            <a:gsLst>
              <a:gs pos="0">
                <a:srgbClr val="908269">
                  <a:alpha val="49019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33"/>
          <p:cNvSpPr txBox="1">
            <a:spLocks noGrp="1"/>
          </p:cNvSpPr>
          <p:nvPr>
            <p:ph type="subTitle" idx="1"/>
          </p:nvPr>
        </p:nvSpPr>
        <p:spPr>
          <a:xfrm flipH="1">
            <a:off x="4189625" y="3380460"/>
            <a:ext cx="2951400" cy="2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" dirty="0">
                <a:solidFill>
                  <a:schemeClr val="lt1"/>
                </a:solidFill>
              </a:rPr>
              <a:t>Venus has a beautiful name and is the second planet from the Sun. It’s terribly hot—even hotter than Mercury—and its atmosphere is extremely poisonous. It’s the second-brightest natural object in the night sky after the Moon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232" name="Google Shape;232;p33"/>
          <p:cNvSpPr txBox="1">
            <a:spLocks noGrp="1"/>
          </p:cNvSpPr>
          <p:nvPr>
            <p:ph type="ctrTitle"/>
          </p:nvPr>
        </p:nvSpPr>
        <p:spPr>
          <a:xfrm rot="5400000">
            <a:off x="6186271" y="2122750"/>
            <a:ext cx="3740376" cy="89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chemeClr val="lt1"/>
                </a:solidFill>
              </a:rPr>
              <a:t>SETUP DATABASE</a:t>
            </a:r>
            <a:endParaRPr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2480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08269"/>
            </a:gs>
            <a:gs pos="50000">
              <a:srgbClr val="908269">
                <a:lumMod val="100000"/>
              </a:srgbClr>
            </a:gs>
            <a:gs pos="100000">
              <a:schemeClr val="accent5">
                <a:lumMod val="60000"/>
                <a:lumOff val="40000"/>
              </a:schemeClr>
            </a:gs>
          </a:gsLst>
          <a:lin ang="10800000" scaled="0"/>
        </a:gradFill>
        <a:effectLst/>
      </p:bgPr>
    </p:bg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5"/>
          <p:cNvSpPr/>
          <p:nvPr/>
        </p:nvSpPr>
        <p:spPr>
          <a:xfrm>
            <a:off x="7396225" y="25"/>
            <a:ext cx="17385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35"/>
          <p:cNvSpPr/>
          <p:nvPr/>
        </p:nvSpPr>
        <p:spPr>
          <a:xfrm>
            <a:off x="720000" y="540000"/>
            <a:ext cx="3310200" cy="1568100"/>
          </a:xfrm>
          <a:prstGeom prst="rect">
            <a:avLst/>
          </a:prstGeom>
          <a:solidFill>
            <a:srgbClr val="908269">
              <a:alpha val="617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35"/>
          <p:cNvSpPr txBox="1">
            <a:spLocks noGrp="1"/>
          </p:cNvSpPr>
          <p:nvPr>
            <p:ph type="title" idx="2"/>
          </p:nvPr>
        </p:nvSpPr>
        <p:spPr>
          <a:xfrm>
            <a:off x="7779012" y="4343948"/>
            <a:ext cx="972926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>
                <a:solidFill>
                  <a:schemeClr val="lt1"/>
                </a:solidFill>
              </a:rPr>
              <a:t>0</a:t>
            </a:r>
            <a:r>
              <a:rPr lang="en-US" dirty="0" smtClean="0">
                <a:solidFill>
                  <a:schemeClr val="lt1"/>
                </a:solidFill>
              </a:rPr>
              <a:t>5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7" name="Google Shape;247;p35"/>
          <p:cNvSpPr txBox="1">
            <a:spLocks noGrp="1"/>
          </p:cNvSpPr>
          <p:nvPr>
            <p:ph type="ctrTitle"/>
          </p:nvPr>
        </p:nvSpPr>
        <p:spPr>
          <a:xfrm>
            <a:off x="720000" y="540000"/>
            <a:ext cx="3310200" cy="156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50" dirty="0" smtClean="0">
                <a:solidFill>
                  <a:schemeClr val="lt1"/>
                </a:solidFill>
              </a:rPr>
              <a:t>CUSTOM DOMAIN FOR </a:t>
            </a:r>
            <a:r>
              <a:rPr lang="en-US" sz="2750" dirty="0" smtClean="0">
                <a:solidFill>
                  <a:schemeClr val="lt1"/>
                </a:solidFill>
              </a:rPr>
              <a:t>BACKEND APPLICATION</a:t>
            </a:r>
            <a:endParaRPr sz="2750"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9317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2"/>
          <p:cNvSpPr/>
          <p:nvPr/>
        </p:nvSpPr>
        <p:spPr>
          <a:xfrm rot="5400000">
            <a:off x="-752200" y="2013850"/>
            <a:ext cx="4059900" cy="111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32"/>
          <p:cNvSpPr txBox="1">
            <a:spLocks noGrp="1"/>
          </p:cNvSpPr>
          <p:nvPr>
            <p:ph type="ctrTitle"/>
          </p:nvPr>
        </p:nvSpPr>
        <p:spPr>
          <a:xfrm rot="-5400000">
            <a:off x="-817851" y="2233900"/>
            <a:ext cx="3837600" cy="89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mtClean="0">
                <a:solidFill>
                  <a:schemeClr val="lt1"/>
                </a:solidFill>
              </a:rPr>
              <a:t>INSTALL GIT &amp; SSH</a:t>
            </a:r>
            <a:endParaRPr dirty="0">
              <a:solidFill>
                <a:schemeClr val="lt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0568" y="707972"/>
            <a:ext cx="5281353" cy="3727453"/>
          </a:xfrm>
          <a:prstGeom prst="rect">
            <a:avLst/>
          </a:prstGeom>
        </p:spPr>
      </p:pic>
      <p:sp>
        <p:nvSpPr>
          <p:cNvPr id="221" name="Google Shape;221;p32"/>
          <p:cNvSpPr/>
          <p:nvPr/>
        </p:nvSpPr>
        <p:spPr>
          <a:xfrm rot="-5400000" flipH="1">
            <a:off x="3168750" y="1947125"/>
            <a:ext cx="1440300" cy="3881400"/>
          </a:xfrm>
          <a:prstGeom prst="rect">
            <a:avLst/>
          </a:prstGeom>
          <a:gradFill>
            <a:gsLst>
              <a:gs pos="0">
                <a:srgbClr val="908269">
                  <a:alpha val="49019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32"/>
          <p:cNvSpPr txBox="1">
            <a:spLocks noGrp="1"/>
          </p:cNvSpPr>
          <p:nvPr>
            <p:ph type="subTitle" idx="1"/>
          </p:nvPr>
        </p:nvSpPr>
        <p:spPr>
          <a:xfrm>
            <a:off x="2117846" y="3380460"/>
            <a:ext cx="3576371" cy="10583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2700" indent="0"/>
            <a:r>
              <a:rPr lang="en-US" sz="1600" dirty="0" smtClean="0">
                <a:solidFill>
                  <a:schemeClr val="tx2"/>
                </a:solidFill>
              </a:rPr>
              <a:t>Push </a:t>
            </a:r>
            <a:r>
              <a:rPr lang="en-US" sz="1600" dirty="0">
                <a:solidFill>
                  <a:schemeClr val="tx2"/>
                </a:solidFill>
              </a:rPr>
              <a:t>project </a:t>
            </a:r>
            <a:r>
              <a:rPr lang="en-US" sz="1600" dirty="0" err="1">
                <a:solidFill>
                  <a:schemeClr val="tx2"/>
                </a:solidFill>
              </a:rPr>
              <a:t>tersebut</a:t>
            </a:r>
            <a:r>
              <a:rPr lang="en-US" sz="1600" dirty="0">
                <a:solidFill>
                  <a:schemeClr val="tx2"/>
                </a:solidFill>
              </a:rPr>
              <a:t> </a:t>
            </a:r>
            <a:r>
              <a:rPr lang="en-US" sz="1600" dirty="0" err="1">
                <a:solidFill>
                  <a:schemeClr val="tx2"/>
                </a:solidFill>
              </a:rPr>
              <a:t>ke</a:t>
            </a:r>
            <a:r>
              <a:rPr lang="en-US" sz="1600" dirty="0">
                <a:solidFill>
                  <a:schemeClr val="tx2"/>
                </a:solidFill>
              </a:rPr>
              <a:t> repository yang </a:t>
            </a:r>
            <a:r>
              <a:rPr lang="en-US" sz="1600" dirty="0" err="1">
                <a:solidFill>
                  <a:schemeClr val="tx2"/>
                </a:solidFill>
              </a:rPr>
              <a:t>tadi</a:t>
            </a:r>
            <a:r>
              <a:rPr lang="en-US" sz="1600" dirty="0">
                <a:solidFill>
                  <a:schemeClr val="tx2"/>
                </a:solidFill>
              </a:rPr>
              <a:t> </a:t>
            </a:r>
            <a:r>
              <a:rPr lang="en-US" sz="1600" dirty="0" err="1">
                <a:solidFill>
                  <a:schemeClr val="tx2"/>
                </a:solidFill>
              </a:rPr>
              <a:t>dibuat</a:t>
            </a:r>
            <a:endParaRPr sz="16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3886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08269"/>
            </a:gs>
            <a:gs pos="50000">
              <a:srgbClr val="908269">
                <a:lumMod val="100000"/>
              </a:srgbClr>
            </a:gs>
            <a:gs pos="100000">
              <a:schemeClr val="accent5">
                <a:lumMod val="60000"/>
                <a:lumOff val="40000"/>
              </a:schemeClr>
            </a:gs>
          </a:gsLst>
          <a:lin ang="10800000" scaled="0"/>
        </a:gradFill>
        <a:effectLst/>
      </p:bgPr>
    </p:bg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5"/>
          <p:cNvSpPr/>
          <p:nvPr/>
        </p:nvSpPr>
        <p:spPr>
          <a:xfrm>
            <a:off x="7396225" y="25"/>
            <a:ext cx="17385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35"/>
          <p:cNvSpPr/>
          <p:nvPr/>
        </p:nvSpPr>
        <p:spPr>
          <a:xfrm>
            <a:off x="720000" y="540000"/>
            <a:ext cx="3310200" cy="1568100"/>
          </a:xfrm>
          <a:prstGeom prst="rect">
            <a:avLst/>
          </a:prstGeom>
          <a:solidFill>
            <a:srgbClr val="908269">
              <a:alpha val="617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35"/>
          <p:cNvSpPr txBox="1">
            <a:spLocks noGrp="1"/>
          </p:cNvSpPr>
          <p:nvPr>
            <p:ph type="title" idx="2"/>
          </p:nvPr>
        </p:nvSpPr>
        <p:spPr>
          <a:xfrm>
            <a:off x="7779012" y="4343948"/>
            <a:ext cx="972926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>
                <a:solidFill>
                  <a:schemeClr val="lt1"/>
                </a:solidFill>
              </a:rPr>
              <a:t>0</a:t>
            </a:r>
            <a:r>
              <a:rPr lang="en-US" dirty="0">
                <a:solidFill>
                  <a:schemeClr val="lt1"/>
                </a:solidFill>
              </a:rPr>
              <a:t>6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7" name="Google Shape;247;p35"/>
          <p:cNvSpPr txBox="1">
            <a:spLocks noGrp="1"/>
          </p:cNvSpPr>
          <p:nvPr>
            <p:ph type="ctrTitle"/>
          </p:nvPr>
        </p:nvSpPr>
        <p:spPr>
          <a:xfrm>
            <a:off x="720000" y="610338"/>
            <a:ext cx="3310200" cy="156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50" dirty="0" smtClean="0">
                <a:solidFill>
                  <a:schemeClr val="lt1"/>
                </a:solidFill>
              </a:rPr>
              <a:t>SSL CONFIGURATION FOR BACKEND APPLICATION</a:t>
            </a:r>
            <a:endParaRPr sz="2550"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5811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33"/>
          <p:cNvPicPr preferRelativeResize="0"/>
          <p:nvPr/>
        </p:nvPicPr>
        <p:blipFill rotWithShape="1">
          <a:blip r:embed="rId3">
            <a:alphaModFix/>
          </a:blip>
          <a:srcRect t="7684" b="7684"/>
          <a:stretch/>
        </p:blipFill>
        <p:spPr>
          <a:xfrm>
            <a:off x="0" y="701512"/>
            <a:ext cx="7308401" cy="3740376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33"/>
          <p:cNvSpPr/>
          <p:nvPr/>
        </p:nvSpPr>
        <p:spPr>
          <a:xfrm rot="-5400000" flipH="1">
            <a:off x="5836301" y="2013850"/>
            <a:ext cx="4059900" cy="111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33"/>
          <p:cNvSpPr/>
          <p:nvPr/>
        </p:nvSpPr>
        <p:spPr>
          <a:xfrm rot="5400000">
            <a:off x="4527603" y="1947125"/>
            <a:ext cx="1440300" cy="3881400"/>
          </a:xfrm>
          <a:prstGeom prst="rect">
            <a:avLst/>
          </a:prstGeom>
          <a:gradFill>
            <a:gsLst>
              <a:gs pos="0">
                <a:srgbClr val="908269">
                  <a:alpha val="49019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33"/>
          <p:cNvSpPr txBox="1">
            <a:spLocks noGrp="1"/>
          </p:cNvSpPr>
          <p:nvPr>
            <p:ph type="subTitle" idx="1"/>
          </p:nvPr>
        </p:nvSpPr>
        <p:spPr>
          <a:xfrm flipH="1">
            <a:off x="4189625" y="3380460"/>
            <a:ext cx="2951400" cy="2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" dirty="0">
                <a:solidFill>
                  <a:schemeClr val="lt1"/>
                </a:solidFill>
              </a:rPr>
              <a:t>Venus has a beautiful name and is the second planet from the Sun. It’s terribly hot—even hotter than Mercury—and its atmosphere is extremely poisonous. It’s the second-brightest natural object in the night sky after the Moon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232" name="Google Shape;232;p33"/>
          <p:cNvSpPr txBox="1">
            <a:spLocks noGrp="1"/>
          </p:cNvSpPr>
          <p:nvPr>
            <p:ph type="ctrTitle"/>
          </p:nvPr>
        </p:nvSpPr>
        <p:spPr>
          <a:xfrm rot="5400000">
            <a:off x="6186271" y="2122750"/>
            <a:ext cx="3740376" cy="89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chemeClr val="lt1"/>
                </a:solidFill>
              </a:rPr>
              <a:t>SETUP DATABASE</a:t>
            </a:r>
            <a:endParaRPr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4485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>
                <a:solidFill>
                  <a:srgbClr val="908269"/>
                </a:solidFill>
              </a:rPr>
              <a:t>Terima</a:t>
            </a:r>
            <a:r>
              <a:rPr lang="en-US" dirty="0" smtClean="0">
                <a:solidFill>
                  <a:srgbClr val="908269"/>
                </a:solidFill>
              </a:rPr>
              <a:t> </a:t>
            </a:r>
            <a:r>
              <a:rPr lang="en-US" dirty="0" err="1" smtClean="0">
                <a:solidFill>
                  <a:srgbClr val="908269"/>
                </a:solidFill>
              </a:rPr>
              <a:t>Kasih</a:t>
            </a:r>
            <a:endParaRPr lang="en-US" dirty="0">
              <a:solidFill>
                <a:srgbClr val="908269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33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6"/>
          <p:cNvSpPr txBox="1">
            <a:spLocks noGrp="1"/>
          </p:cNvSpPr>
          <p:nvPr>
            <p:ph type="ctrTitle" idx="9"/>
          </p:nvPr>
        </p:nvSpPr>
        <p:spPr>
          <a:xfrm>
            <a:off x="7252419" y="0"/>
            <a:ext cx="1891581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smtClean="0"/>
              <a:t>Task Week 2</a:t>
            </a:r>
            <a:endParaRPr sz="2400" dirty="0"/>
          </a:p>
        </p:txBody>
      </p:sp>
      <p:sp>
        <p:nvSpPr>
          <p:cNvPr id="142" name="Google Shape;142;p26"/>
          <p:cNvSpPr/>
          <p:nvPr/>
        </p:nvSpPr>
        <p:spPr>
          <a:xfrm rot="-5400000" flipH="1">
            <a:off x="-957850" y="957900"/>
            <a:ext cx="5140800" cy="3225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26"/>
          <p:cNvSpPr txBox="1">
            <a:spLocks noGrp="1"/>
          </p:cNvSpPr>
          <p:nvPr>
            <p:ph type="subTitle" idx="7"/>
          </p:nvPr>
        </p:nvSpPr>
        <p:spPr>
          <a:xfrm>
            <a:off x="3275419" y="2111861"/>
            <a:ext cx="4922789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7800" indent="-169863">
              <a:buFont typeface="Arial" charset="0"/>
              <a:buChar char="•"/>
            </a:pPr>
            <a:r>
              <a:rPr lang="en-US" dirty="0"/>
              <a:t>Clone application in here </a:t>
            </a:r>
            <a:r>
              <a:rPr lang="en-US" dirty="0" smtClean="0">
                <a:hlinkClick r:id="rId3"/>
              </a:rPr>
              <a:t>https</a:t>
            </a:r>
            <a:r>
              <a:rPr lang="en-US" dirty="0">
                <a:hlinkClick r:id="rId3"/>
              </a:rPr>
              <a:t>://</a:t>
            </a:r>
            <a:r>
              <a:rPr lang="en-US" dirty="0" smtClean="0">
                <a:hlinkClick r:id="rId3"/>
              </a:rPr>
              <a:t>github.com/DumbwaysDotId/housy-backend</a:t>
            </a:r>
            <a:endParaRPr lang="en-US" dirty="0" smtClean="0"/>
          </a:p>
          <a:p>
            <a:pPr marL="177800" indent="-169863">
              <a:buFont typeface="Arial" charset="0"/>
              <a:buChar char="•"/>
            </a:pPr>
            <a:r>
              <a:rPr lang="en-US" dirty="0" smtClean="0"/>
              <a:t>Change </a:t>
            </a:r>
            <a:r>
              <a:rPr lang="en-US" dirty="0"/>
              <a:t>directory to </a:t>
            </a:r>
            <a:r>
              <a:rPr lang="en-US" b="1" dirty="0"/>
              <a:t>backend</a:t>
            </a:r>
            <a:r>
              <a:rPr lang="en-US" dirty="0"/>
              <a:t> and deploy the </a:t>
            </a:r>
            <a:r>
              <a:rPr lang="en-US" dirty="0" smtClean="0"/>
              <a:t>application.</a:t>
            </a:r>
          </a:p>
          <a:p>
            <a:pPr marL="177800" indent="-169863">
              <a:buFont typeface="Arial" charset="0"/>
              <a:buChar char="•"/>
            </a:pPr>
            <a:r>
              <a:rPr lang="en-US" dirty="0" smtClean="0"/>
              <a:t>Import </a:t>
            </a:r>
            <a:r>
              <a:rPr lang="en-US" dirty="0"/>
              <a:t>database with </a:t>
            </a:r>
            <a:r>
              <a:rPr lang="en-US" dirty="0" err="1" smtClean="0"/>
              <a:t>sequelize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44" name="Google Shape;144;p26"/>
          <p:cNvSpPr txBox="1">
            <a:spLocks noGrp="1"/>
          </p:cNvSpPr>
          <p:nvPr>
            <p:ph type="ctrTitle" idx="6"/>
          </p:nvPr>
        </p:nvSpPr>
        <p:spPr>
          <a:xfrm>
            <a:off x="3275421" y="1697762"/>
            <a:ext cx="3361269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DEPLOYMENT BACKEND APPLICATION</a:t>
            </a:r>
            <a:endParaRPr dirty="0"/>
          </a:p>
        </p:txBody>
      </p:sp>
      <p:sp>
        <p:nvSpPr>
          <p:cNvPr id="145" name="Google Shape;145;p26"/>
          <p:cNvSpPr txBox="1">
            <a:spLocks noGrp="1"/>
          </p:cNvSpPr>
          <p:nvPr>
            <p:ph type="title" idx="8"/>
          </p:nvPr>
        </p:nvSpPr>
        <p:spPr>
          <a:xfrm>
            <a:off x="1892037" y="1896656"/>
            <a:ext cx="1573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dirty="0">
                <a:solidFill>
                  <a:schemeClr val="lt1"/>
                </a:solidFill>
              </a:rPr>
              <a:t>03</a:t>
            </a:r>
            <a:endParaRPr sz="4000" dirty="0">
              <a:solidFill>
                <a:schemeClr val="lt1"/>
              </a:solidFill>
            </a:endParaRPr>
          </a:p>
        </p:txBody>
      </p:sp>
      <p:sp>
        <p:nvSpPr>
          <p:cNvPr id="146" name="Google Shape;146;p26"/>
          <p:cNvSpPr txBox="1">
            <a:spLocks noGrp="1"/>
          </p:cNvSpPr>
          <p:nvPr>
            <p:ph type="ctrTitle"/>
          </p:nvPr>
        </p:nvSpPr>
        <p:spPr>
          <a:xfrm>
            <a:off x="3271325" y="24137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 smtClean="0"/>
              <a:t>INSTALL GIT &amp; SSH KEY</a:t>
            </a:r>
            <a:endParaRPr dirty="0"/>
          </a:p>
        </p:txBody>
      </p:sp>
      <p:sp>
        <p:nvSpPr>
          <p:cNvPr id="147" name="Google Shape;147;p26"/>
          <p:cNvSpPr txBox="1">
            <a:spLocks noGrp="1"/>
          </p:cNvSpPr>
          <p:nvPr>
            <p:ph type="subTitle" idx="1"/>
          </p:nvPr>
        </p:nvSpPr>
        <p:spPr>
          <a:xfrm>
            <a:off x="3132355" y="487500"/>
            <a:ext cx="5065854" cy="5782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133350">
              <a:buFont typeface="Arial" charset="0"/>
              <a:buChar char="•"/>
            </a:pPr>
            <a:r>
              <a:rPr lang="en-US" dirty="0" smtClean="0"/>
              <a:t>Fork </a:t>
            </a:r>
            <a:r>
              <a:rPr lang="en-US" dirty="0"/>
              <a:t>"</a:t>
            </a:r>
            <a:r>
              <a:rPr lang="en-US" dirty="0">
                <a:hlinkClick r:id="rId3"/>
              </a:rPr>
              <a:t>https://github.com/DumbwaysDotId/housy-backend</a:t>
            </a:r>
            <a:r>
              <a:rPr lang="en-US" dirty="0"/>
              <a:t>" to your </a:t>
            </a:r>
            <a:r>
              <a:rPr lang="en-US" dirty="0" err="1" smtClean="0"/>
              <a:t>GitHub</a:t>
            </a:r>
            <a:r>
              <a:rPr lang="en-US" dirty="0" smtClean="0"/>
              <a:t> account.</a:t>
            </a:r>
          </a:p>
          <a:p>
            <a:pPr marL="285750" indent="-133350">
              <a:buFont typeface="Arial" charset="0"/>
              <a:buChar char="•"/>
            </a:pPr>
            <a:r>
              <a:rPr lang="en-US" dirty="0" smtClean="0"/>
              <a:t>Create </a:t>
            </a:r>
            <a:r>
              <a:rPr lang="en-US" dirty="0"/>
              <a:t>SSH Key for the </a:t>
            </a:r>
            <a:r>
              <a:rPr lang="en-US" dirty="0" err="1" smtClean="0"/>
              <a:t>Git</a:t>
            </a:r>
            <a:endParaRPr lang="en-US" dirty="0"/>
          </a:p>
          <a:p>
            <a:pPr marL="285750" indent="-133350">
              <a:buFont typeface="Arial" charset="0"/>
              <a:buChar char="•"/>
            </a:pP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/>
              <a:t>on the server can </a:t>
            </a:r>
            <a:r>
              <a:rPr lang="en-US" dirty="0" err="1"/>
              <a:t>git</a:t>
            </a:r>
            <a:r>
              <a:rPr lang="en-US" dirty="0"/>
              <a:t> pull, </a:t>
            </a:r>
            <a:r>
              <a:rPr lang="en-US" dirty="0" err="1"/>
              <a:t>git</a:t>
            </a:r>
            <a:r>
              <a:rPr lang="en-US" dirty="0"/>
              <a:t> commit, </a:t>
            </a:r>
            <a:r>
              <a:rPr lang="en-US" dirty="0" err="1"/>
              <a:t>git</a:t>
            </a:r>
            <a:r>
              <a:rPr lang="en-US" dirty="0"/>
              <a:t> push without username &amp; password</a:t>
            </a:r>
          </a:p>
        </p:txBody>
      </p:sp>
      <p:sp>
        <p:nvSpPr>
          <p:cNvPr id="148" name="Google Shape;148;p26"/>
          <p:cNvSpPr txBox="1">
            <a:spLocks noGrp="1"/>
          </p:cNvSpPr>
          <p:nvPr>
            <p:ph type="title" idx="2"/>
          </p:nvPr>
        </p:nvSpPr>
        <p:spPr>
          <a:xfrm>
            <a:off x="1892037" y="227306"/>
            <a:ext cx="17391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dirty="0">
                <a:solidFill>
                  <a:schemeClr val="lt1"/>
                </a:solidFill>
              </a:rPr>
              <a:t>01</a:t>
            </a:r>
            <a:endParaRPr sz="4000" dirty="0">
              <a:solidFill>
                <a:schemeClr val="lt1"/>
              </a:solidFill>
            </a:endParaRPr>
          </a:p>
        </p:txBody>
      </p:sp>
      <p:sp>
        <p:nvSpPr>
          <p:cNvPr id="149" name="Google Shape;149;p26"/>
          <p:cNvSpPr txBox="1">
            <a:spLocks noGrp="1"/>
          </p:cNvSpPr>
          <p:nvPr>
            <p:ph type="ctrTitle" idx="3"/>
          </p:nvPr>
        </p:nvSpPr>
        <p:spPr>
          <a:xfrm>
            <a:off x="3272687" y="860950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SETUP DATABASE</a:t>
            </a:r>
            <a:endParaRPr dirty="0"/>
          </a:p>
        </p:txBody>
      </p:sp>
      <p:sp>
        <p:nvSpPr>
          <p:cNvPr id="150" name="Google Shape;150;p26"/>
          <p:cNvSpPr txBox="1">
            <a:spLocks noGrp="1"/>
          </p:cNvSpPr>
          <p:nvPr>
            <p:ph type="subTitle" idx="4"/>
          </p:nvPr>
        </p:nvSpPr>
        <p:spPr>
          <a:xfrm>
            <a:off x="3272682" y="1275523"/>
            <a:ext cx="3316378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7800" indent="-169863">
              <a:buFont typeface="Arial" charset="0"/>
              <a:buChar char="•"/>
            </a:pPr>
            <a:r>
              <a:rPr lang="en-US" dirty="0"/>
              <a:t>Create new instance for </a:t>
            </a:r>
            <a:r>
              <a:rPr lang="en-US" dirty="0" smtClean="0"/>
              <a:t>Backend</a:t>
            </a:r>
          </a:p>
          <a:p>
            <a:pPr marL="177800" indent="-169863">
              <a:buFont typeface="Arial" charset="0"/>
              <a:buChar char="•"/>
            </a:pPr>
            <a:r>
              <a:rPr lang="en-US" dirty="0" smtClean="0"/>
              <a:t>Install </a:t>
            </a:r>
            <a:r>
              <a:rPr lang="en-US" dirty="0"/>
              <a:t>database on the </a:t>
            </a:r>
            <a:r>
              <a:rPr lang="en-US" dirty="0" smtClean="0"/>
              <a:t>server</a:t>
            </a:r>
          </a:p>
          <a:p>
            <a:pPr marL="177800" indent="-169863">
              <a:buFont typeface="Arial" charset="0"/>
              <a:buChar char="•"/>
            </a:pPr>
            <a:r>
              <a:rPr lang="en-US" dirty="0" smtClean="0"/>
              <a:t>Can </a:t>
            </a:r>
            <a:r>
              <a:rPr lang="en-US" dirty="0"/>
              <a:t>remote on the database from the </a:t>
            </a:r>
            <a:r>
              <a:rPr lang="en-US" dirty="0" smtClean="0"/>
              <a:t>client</a:t>
            </a:r>
          </a:p>
          <a:p>
            <a:pPr marL="177800" indent="-169863">
              <a:buFont typeface="Arial" charset="0"/>
              <a:buChar char="•"/>
            </a:pPr>
            <a:r>
              <a:rPr lang="en-US" dirty="0"/>
              <a:t>Setup security group with private </a:t>
            </a:r>
            <a:r>
              <a:rPr lang="en-US" dirty="0" smtClean="0"/>
              <a:t>IP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26"/>
          <p:cNvSpPr txBox="1">
            <a:spLocks noGrp="1"/>
          </p:cNvSpPr>
          <p:nvPr>
            <p:ph type="title" idx="5"/>
          </p:nvPr>
        </p:nvSpPr>
        <p:spPr>
          <a:xfrm>
            <a:off x="1892037" y="1061981"/>
            <a:ext cx="1615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dirty="0">
                <a:solidFill>
                  <a:schemeClr val="lt1"/>
                </a:solidFill>
              </a:rPr>
              <a:t>02</a:t>
            </a:r>
            <a:endParaRPr sz="4000" dirty="0">
              <a:solidFill>
                <a:schemeClr val="lt1"/>
              </a:solidFill>
            </a:endParaRPr>
          </a:p>
        </p:txBody>
      </p:sp>
      <p:sp>
        <p:nvSpPr>
          <p:cNvPr id="152" name="Google Shape;152;p26"/>
          <p:cNvSpPr txBox="1">
            <a:spLocks noGrp="1"/>
          </p:cNvSpPr>
          <p:nvPr>
            <p:ph type="ctrTitle" idx="13"/>
          </p:nvPr>
        </p:nvSpPr>
        <p:spPr>
          <a:xfrm>
            <a:off x="3275421" y="2534575"/>
            <a:ext cx="3976997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REVERSE PROXY FOR BACKEND APPLICATION</a:t>
            </a:r>
            <a:endParaRPr dirty="0"/>
          </a:p>
        </p:txBody>
      </p:sp>
      <p:sp>
        <p:nvSpPr>
          <p:cNvPr id="153" name="Google Shape;153;p26"/>
          <p:cNvSpPr txBox="1">
            <a:spLocks noGrp="1"/>
          </p:cNvSpPr>
          <p:nvPr>
            <p:ph type="subTitle" idx="14"/>
          </p:nvPr>
        </p:nvSpPr>
        <p:spPr>
          <a:xfrm>
            <a:off x="3275420" y="2948198"/>
            <a:ext cx="4922788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7800" indent="-169863">
              <a:buFont typeface="Arial" charset="0"/>
              <a:buChar char="•"/>
            </a:pPr>
            <a:r>
              <a:rPr lang="en-US" dirty="0"/>
              <a:t>Update and upgrade the operating </a:t>
            </a:r>
            <a:r>
              <a:rPr lang="en-US" dirty="0" smtClean="0"/>
              <a:t>system.</a:t>
            </a:r>
          </a:p>
          <a:p>
            <a:pPr marL="177800" indent="-169863">
              <a:buFont typeface="Arial" charset="0"/>
              <a:buChar char="•"/>
            </a:pPr>
            <a:r>
              <a:rPr lang="en-US" dirty="0" smtClean="0"/>
              <a:t>Install </a:t>
            </a:r>
            <a:r>
              <a:rPr lang="en-US" dirty="0"/>
              <a:t>web server for reverse </a:t>
            </a:r>
            <a:r>
              <a:rPr lang="en-US" dirty="0" smtClean="0"/>
              <a:t>proxy.</a:t>
            </a:r>
          </a:p>
          <a:p>
            <a:pPr marL="177800" indent="-169863">
              <a:buFont typeface="Arial" charset="0"/>
              <a:buChar char="•"/>
            </a:pPr>
            <a:r>
              <a:rPr lang="en-US" dirty="0" smtClean="0"/>
              <a:t>Create </a:t>
            </a:r>
            <a:r>
              <a:rPr lang="en-US" dirty="0"/>
              <a:t>reverse proxy from application with port 5000 to port </a:t>
            </a:r>
            <a:r>
              <a:rPr lang="en-US" dirty="0" smtClean="0"/>
              <a:t>80.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4" name="Google Shape;154;p26"/>
          <p:cNvSpPr txBox="1">
            <a:spLocks noGrp="1"/>
          </p:cNvSpPr>
          <p:nvPr>
            <p:ph type="title" idx="15"/>
          </p:nvPr>
        </p:nvSpPr>
        <p:spPr>
          <a:xfrm>
            <a:off x="1892037" y="2731331"/>
            <a:ext cx="1573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dirty="0">
                <a:solidFill>
                  <a:schemeClr val="lt1"/>
                </a:solidFill>
              </a:rPr>
              <a:t>04</a:t>
            </a:r>
            <a:endParaRPr sz="4000" dirty="0">
              <a:solidFill>
                <a:schemeClr val="lt1"/>
              </a:solidFill>
            </a:endParaRPr>
          </a:p>
        </p:txBody>
      </p:sp>
      <p:sp>
        <p:nvSpPr>
          <p:cNvPr id="155" name="Google Shape;155;p26"/>
          <p:cNvSpPr txBox="1">
            <a:spLocks noGrp="1"/>
          </p:cNvSpPr>
          <p:nvPr>
            <p:ph type="ctrTitle" idx="16"/>
          </p:nvPr>
        </p:nvSpPr>
        <p:spPr>
          <a:xfrm>
            <a:off x="3275422" y="3371387"/>
            <a:ext cx="413839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CUSTOM DOMAIN FOR BACKEND APPLICATION</a:t>
            </a:r>
            <a:endParaRPr dirty="0"/>
          </a:p>
        </p:txBody>
      </p:sp>
      <p:sp>
        <p:nvSpPr>
          <p:cNvPr id="156" name="Google Shape;156;p26"/>
          <p:cNvSpPr txBox="1">
            <a:spLocks noGrp="1"/>
          </p:cNvSpPr>
          <p:nvPr>
            <p:ph type="subTitle" idx="17"/>
          </p:nvPr>
        </p:nvSpPr>
        <p:spPr>
          <a:xfrm>
            <a:off x="3275420" y="3784536"/>
            <a:ext cx="4922788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7800" indent="-169863">
              <a:buFont typeface="Arial" charset="0"/>
              <a:buChar char="•"/>
            </a:pPr>
            <a:r>
              <a:rPr lang="en-US" dirty="0"/>
              <a:t>Setup subdomain for the application </a:t>
            </a:r>
            <a:r>
              <a:rPr lang="en-US" b="1" dirty="0" err="1"/>
              <a:t>api.name.instructype.com</a:t>
            </a:r>
            <a:endParaRPr lang="en-US" dirty="0"/>
          </a:p>
        </p:txBody>
      </p:sp>
      <p:sp>
        <p:nvSpPr>
          <p:cNvPr id="157" name="Google Shape;157;p26"/>
          <p:cNvSpPr txBox="1">
            <a:spLocks noGrp="1"/>
          </p:cNvSpPr>
          <p:nvPr>
            <p:ph type="title" idx="18"/>
          </p:nvPr>
        </p:nvSpPr>
        <p:spPr>
          <a:xfrm>
            <a:off x="1892037" y="3566006"/>
            <a:ext cx="1573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dirty="0">
                <a:solidFill>
                  <a:schemeClr val="lt1"/>
                </a:solidFill>
              </a:rPr>
              <a:t>05</a:t>
            </a:r>
            <a:endParaRPr sz="4000" dirty="0">
              <a:solidFill>
                <a:schemeClr val="lt1"/>
              </a:solidFill>
            </a:endParaRPr>
          </a:p>
        </p:txBody>
      </p:sp>
      <p:sp>
        <p:nvSpPr>
          <p:cNvPr id="19" name="Google Shape;157;p26"/>
          <p:cNvSpPr txBox="1">
            <a:spLocks/>
          </p:cNvSpPr>
          <p:nvPr/>
        </p:nvSpPr>
        <p:spPr>
          <a:xfrm>
            <a:off x="1892037" y="4356936"/>
            <a:ext cx="15735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ivvic"/>
              <a:buNone/>
              <a:defRPr sz="4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is-IS" sz="4000" dirty="0" smtClean="0">
                <a:solidFill>
                  <a:schemeClr val="lt1"/>
                </a:solidFill>
              </a:rPr>
              <a:t>06</a:t>
            </a:r>
            <a:endParaRPr lang="is-IS" sz="4000" dirty="0">
              <a:solidFill>
                <a:schemeClr val="lt1"/>
              </a:solidFill>
            </a:endParaRPr>
          </a:p>
        </p:txBody>
      </p:sp>
      <p:sp>
        <p:nvSpPr>
          <p:cNvPr id="20" name="Google Shape;155;p26"/>
          <p:cNvSpPr txBox="1">
            <a:spLocks/>
          </p:cNvSpPr>
          <p:nvPr/>
        </p:nvSpPr>
        <p:spPr>
          <a:xfrm>
            <a:off x="3275422" y="4147272"/>
            <a:ext cx="413839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r>
              <a:rPr lang="en-US" dirty="0" smtClean="0"/>
              <a:t>SSL CONFIGURATION FOR BACKEND APPLICATION</a:t>
            </a:r>
            <a:endParaRPr lang="es" dirty="0"/>
          </a:p>
        </p:txBody>
      </p:sp>
      <p:sp>
        <p:nvSpPr>
          <p:cNvPr id="21" name="Google Shape;156;p26"/>
          <p:cNvSpPr txBox="1">
            <a:spLocks/>
          </p:cNvSpPr>
          <p:nvPr/>
        </p:nvSpPr>
        <p:spPr>
          <a:xfrm>
            <a:off x="3275420" y="4560421"/>
            <a:ext cx="4922788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9pPr>
          </a:lstStyle>
          <a:p>
            <a:pPr marL="171450" indent="-171450">
              <a:buFont typeface="Arial" charset="0"/>
              <a:buChar char="•"/>
            </a:pPr>
            <a:r>
              <a:rPr lang="en-US" dirty="0"/>
              <a:t>The applications can access from </a:t>
            </a:r>
            <a:r>
              <a:rPr lang="en-US" b="1" dirty="0"/>
              <a:t>https://</a:t>
            </a:r>
            <a:r>
              <a:rPr lang="en-US" dirty="0" err="1"/>
              <a:t>api.name.instructype.com</a:t>
            </a:r>
            <a:endParaRPr lang="en-US" dirty="0"/>
          </a:p>
          <a:p>
            <a:pPr marL="0" indent="0"/>
            <a:endParaRPr lang="e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08269"/>
            </a:gs>
            <a:gs pos="50000">
              <a:srgbClr val="908269">
                <a:lumMod val="100000"/>
              </a:srgbClr>
            </a:gs>
            <a:gs pos="100000">
              <a:schemeClr val="accent5">
                <a:lumMod val="60000"/>
                <a:lumOff val="40000"/>
              </a:schemeClr>
            </a:gs>
          </a:gsLst>
          <a:lin ang="10800000" scaled="0"/>
        </a:gradFill>
        <a:effectLst/>
      </p:bgPr>
    </p:bg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5"/>
          <p:cNvSpPr/>
          <p:nvPr/>
        </p:nvSpPr>
        <p:spPr>
          <a:xfrm>
            <a:off x="7396225" y="25"/>
            <a:ext cx="17385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35"/>
          <p:cNvSpPr/>
          <p:nvPr/>
        </p:nvSpPr>
        <p:spPr>
          <a:xfrm>
            <a:off x="720000" y="540000"/>
            <a:ext cx="3310200" cy="1568100"/>
          </a:xfrm>
          <a:prstGeom prst="rect">
            <a:avLst/>
          </a:prstGeom>
          <a:solidFill>
            <a:srgbClr val="908269">
              <a:alpha val="617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35"/>
          <p:cNvSpPr txBox="1">
            <a:spLocks noGrp="1"/>
          </p:cNvSpPr>
          <p:nvPr>
            <p:ph type="ctrTitle"/>
          </p:nvPr>
        </p:nvSpPr>
        <p:spPr>
          <a:xfrm>
            <a:off x="769725" y="1310050"/>
            <a:ext cx="3430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50" dirty="0" smtClean="0">
                <a:solidFill>
                  <a:schemeClr val="lt1"/>
                </a:solidFill>
              </a:rPr>
              <a:t>INSTALL</a:t>
            </a:r>
            <a:r>
              <a:rPr lang="en-US" dirty="0" smtClean="0">
                <a:solidFill>
                  <a:schemeClr val="lt1"/>
                </a:solidFill>
              </a:rPr>
              <a:t> GIT &amp; SSH KEY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248" name="Google Shape;248;p35"/>
          <p:cNvSpPr txBox="1">
            <a:spLocks noGrp="1"/>
          </p:cNvSpPr>
          <p:nvPr>
            <p:ph type="title" idx="2"/>
          </p:nvPr>
        </p:nvSpPr>
        <p:spPr>
          <a:xfrm>
            <a:off x="7779012" y="4343948"/>
            <a:ext cx="972926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01</a:t>
            </a:r>
            <a:endParaRPr dirty="0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2"/>
          <p:cNvSpPr/>
          <p:nvPr/>
        </p:nvSpPr>
        <p:spPr>
          <a:xfrm rot="5400000">
            <a:off x="-752200" y="2013850"/>
            <a:ext cx="4059900" cy="111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32"/>
          <p:cNvSpPr txBox="1">
            <a:spLocks noGrp="1"/>
          </p:cNvSpPr>
          <p:nvPr>
            <p:ph type="ctrTitle"/>
          </p:nvPr>
        </p:nvSpPr>
        <p:spPr>
          <a:xfrm rot="-5400000">
            <a:off x="-817851" y="2233900"/>
            <a:ext cx="3837600" cy="89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mtClean="0">
                <a:solidFill>
                  <a:schemeClr val="lt1"/>
                </a:solidFill>
              </a:rPr>
              <a:t>INSTALL GIT &amp; SSH</a:t>
            </a:r>
            <a:endParaRPr dirty="0">
              <a:solidFill>
                <a:schemeClr val="lt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601" y="704602"/>
            <a:ext cx="7271290" cy="3734194"/>
          </a:xfrm>
          <a:prstGeom prst="rect">
            <a:avLst/>
          </a:prstGeom>
        </p:spPr>
      </p:pic>
      <p:sp>
        <p:nvSpPr>
          <p:cNvPr id="221" name="Google Shape;221;p32"/>
          <p:cNvSpPr/>
          <p:nvPr/>
        </p:nvSpPr>
        <p:spPr>
          <a:xfrm rot="-5400000" flipH="1">
            <a:off x="3168750" y="1947125"/>
            <a:ext cx="1440300" cy="3881400"/>
          </a:xfrm>
          <a:prstGeom prst="rect">
            <a:avLst/>
          </a:prstGeom>
          <a:gradFill>
            <a:gsLst>
              <a:gs pos="0">
                <a:srgbClr val="908269">
                  <a:alpha val="49019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32"/>
          <p:cNvSpPr txBox="1">
            <a:spLocks noGrp="1"/>
          </p:cNvSpPr>
          <p:nvPr>
            <p:ph type="subTitle" idx="1"/>
          </p:nvPr>
        </p:nvSpPr>
        <p:spPr>
          <a:xfrm>
            <a:off x="2117846" y="3380460"/>
            <a:ext cx="3576371" cy="10583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600" dirty="0" smtClean="0">
                <a:solidFill>
                  <a:schemeClr val="lt1"/>
                </a:solidFill>
              </a:rPr>
              <a:t>Fork project Backend </a:t>
            </a:r>
            <a:r>
              <a:rPr lang="en-US" sz="1600" dirty="0" err="1" smtClean="0">
                <a:solidFill>
                  <a:schemeClr val="lt1"/>
                </a:solidFill>
              </a:rPr>
              <a:t>dan</a:t>
            </a:r>
            <a:r>
              <a:rPr lang="en-US" sz="1600" dirty="0" smtClean="0">
                <a:solidFill>
                  <a:schemeClr val="lt1"/>
                </a:solidFill>
              </a:rPr>
              <a:t> Frontend</a:t>
            </a:r>
            <a:endParaRPr sz="1600" dirty="0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2"/>
          <p:cNvSpPr/>
          <p:nvPr/>
        </p:nvSpPr>
        <p:spPr>
          <a:xfrm rot="5400000">
            <a:off x="-752200" y="2013850"/>
            <a:ext cx="4059900" cy="111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32"/>
          <p:cNvSpPr txBox="1">
            <a:spLocks noGrp="1"/>
          </p:cNvSpPr>
          <p:nvPr>
            <p:ph type="ctrTitle"/>
          </p:nvPr>
        </p:nvSpPr>
        <p:spPr>
          <a:xfrm rot="-5400000">
            <a:off x="-817851" y="2233900"/>
            <a:ext cx="3837600" cy="89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mtClean="0">
                <a:solidFill>
                  <a:schemeClr val="lt1"/>
                </a:solidFill>
              </a:rPr>
              <a:t>INSTALL GIT &amp; SSH</a:t>
            </a:r>
            <a:endParaRPr dirty="0">
              <a:solidFill>
                <a:schemeClr val="lt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5944" y="704602"/>
            <a:ext cx="7250604" cy="3734194"/>
          </a:xfrm>
          <a:prstGeom prst="rect">
            <a:avLst/>
          </a:prstGeom>
        </p:spPr>
      </p:pic>
      <p:sp>
        <p:nvSpPr>
          <p:cNvPr id="221" name="Google Shape;221;p32"/>
          <p:cNvSpPr/>
          <p:nvPr/>
        </p:nvSpPr>
        <p:spPr>
          <a:xfrm rot="-5400000" flipH="1">
            <a:off x="3168750" y="1947125"/>
            <a:ext cx="1440300" cy="3881400"/>
          </a:xfrm>
          <a:prstGeom prst="rect">
            <a:avLst/>
          </a:prstGeom>
          <a:gradFill>
            <a:gsLst>
              <a:gs pos="0">
                <a:srgbClr val="908269">
                  <a:alpha val="49019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32"/>
          <p:cNvSpPr txBox="1">
            <a:spLocks noGrp="1"/>
          </p:cNvSpPr>
          <p:nvPr>
            <p:ph type="subTitle" idx="1"/>
          </p:nvPr>
        </p:nvSpPr>
        <p:spPr>
          <a:xfrm>
            <a:off x="2117846" y="3380460"/>
            <a:ext cx="3576371" cy="10583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600" dirty="0" smtClean="0">
                <a:solidFill>
                  <a:schemeClr val="lt1"/>
                </a:solidFill>
              </a:rPr>
              <a:t>Fork project Backend </a:t>
            </a:r>
            <a:r>
              <a:rPr lang="en-US" sz="1600" dirty="0" err="1" smtClean="0">
                <a:solidFill>
                  <a:schemeClr val="lt1"/>
                </a:solidFill>
              </a:rPr>
              <a:t>dan</a:t>
            </a:r>
            <a:r>
              <a:rPr lang="en-US" sz="1600" dirty="0" smtClean="0">
                <a:solidFill>
                  <a:schemeClr val="lt1"/>
                </a:solidFill>
              </a:rPr>
              <a:t> Frontend</a:t>
            </a:r>
            <a:endParaRPr sz="1600"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2542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601" y="690973"/>
            <a:ext cx="7308399" cy="3747897"/>
          </a:xfrm>
          <a:prstGeom prst="rect">
            <a:avLst/>
          </a:prstGeom>
        </p:spPr>
      </p:pic>
      <p:sp>
        <p:nvSpPr>
          <p:cNvPr id="219" name="Google Shape;219;p32"/>
          <p:cNvSpPr/>
          <p:nvPr/>
        </p:nvSpPr>
        <p:spPr>
          <a:xfrm rot="5400000">
            <a:off x="-752200" y="2013850"/>
            <a:ext cx="4059900" cy="111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32"/>
          <p:cNvSpPr txBox="1">
            <a:spLocks noGrp="1"/>
          </p:cNvSpPr>
          <p:nvPr>
            <p:ph type="ctrTitle"/>
          </p:nvPr>
        </p:nvSpPr>
        <p:spPr>
          <a:xfrm rot="-5400000">
            <a:off x="-817851" y="2233900"/>
            <a:ext cx="3837600" cy="89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mtClean="0">
                <a:solidFill>
                  <a:schemeClr val="lt1"/>
                </a:solidFill>
              </a:rPr>
              <a:t>INSTALL GIT &amp; SSH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221" name="Google Shape;221;p32"/>
          <p:cNvSpPr/>
          <p:nvPr/>
        </p:nvSpPr>
        <p:spPr>
          <a:xfrm rot="-5400000" flipH="1">
            <a:off x="3168750" y="1947125"/>
            <a:ext cx="1440300" cy="3881400"/>
          </a:xfrm>
          <a:prstGeom prst="rect">
            <a:avLst/>
          </a:prstGeom>
          <a:gradFill>
            <a:gsLst>
              <a:gs pos="0">
                <a:srgbClr val="908269">
                  <a:alpha val="49019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32"/>
          <p:cNvSpPr txBox="1">
            <a:spLocks noGrp="1"/>
          </p:cNvSpPr>
          <p:nvPr>
            <p:ph type="subTitle" idx="1"/>
          </p:nvPr>
        </p:nvSpPr>
        <p:spPr>
          <a:xfrm>
            <a:off x="2117846" y="3380460"/>
            <a:ext cx="3576371" cy="10583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600" dirty="0" err="1" smtClean="0">
                <a:solidFill>
                  <a:schemeClr val="lt1"/>
                </a:solidFill>
              </a:rPr>
              <a:t>Buat</a:t>
            </a:r>
            <a:r>
              <a:rPr lang="en-US" sz="1600" dirty="0" smtClean="0">
                <a:solidFill>
                  <a:schemeClr val="lt1"/>
                </a:solidFill>
              </a:rPr>
              <a:t> </a:t>
            </a:r>
            <a:r>
              <a:rPr lang="en-US" sz="1600" dirty="0" err="1" smtClean="0">
                <a:solidFill>
                  <a:schemeClr val="lt1"/>
                </a:solidFill>
              </a:rPr>
              <a:t>dua</a:t>
            </a:r>
            <a:r>
              <a:rPr lang="en-US" sz="1600" dirty="0" smtClean="0">
                <a:solidFill>
                  <a:schemeClr val="lt1"/>
                </a:solidFill>
              </a:rPr>
              <a:t> repository </a:t>
            </a:r>
            <a:r>
              <a:rPr lang="en-US" sz="1600" dirty="0" err="1" smtClean="0">
                <a:solidFill>
                  <a:schemeClr val="lt1"/>
                </a:solidFill>
              </a:rPr>
              <a:t>untuk</a:t>
            </a:r>
            <a:r>
              <a:rPr lang="en-US" sz="1600" dirty="0" smtClean="0">
                <a:solidFill>
                  <a:schemeClr val="lt1"/>
                </a:solidFill>
              </a:rPr>
              <a:t> project frontend </a:t>
            </a:r>
            <a:r>
              <a:rPr lang="en-US" sz="1600" dirty="0" err="1" smtClean="0">
                <a:solidFill>
                  <a:schemeClr val="lt1"/>
                </a:solidFill>
              </a:rPr>
              <a:t>dan</a:t>
            </a:r>
            <a:r>
              <a:rPr lang="en-US" sz="1600" dirty="0" smtClean="0">
                <a:solidFill>
                  <a:schemeClr val="lt1"/>
                </a:solidFill>
              </a:rPr>
              <a:t> backend</a:t>
            </a:r>
            <a:endParaRPr sz="1600"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750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0814" y="690973"/>
            <a:ext cx="7297973" cy="3747897"/>
          </a:xfrm>
          <a:prstGeom prst="rect">
            <a:avLst/>
          </a:prstGeom>
        </p:spPr>
      </p:pic>
      <p:sp>
        <p:nvSpPr>
          <p:cNvPr id="219" name="Google Shape;219;p32"/>
          <p:cNvSpPr/>
          <p:nvPr/>
        </p:nvSpPr>
        <p:spPr>
          <a:xfrm rot="5400000">
            <a:off x="-752200" y="2013850"/>
            <a:ext cx="4059900" cy="111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32"/>
          <p:cNvSpPr txBox="1">
            <a:spLocks noGrp="1"/>
          </p:cNvSpPr>
          <p:nvPr>
            <p:ph type="ctrTitle"/>
          </p:nvPr>
        </p:nvSpPr>
        <p:spPr>
          <a:xfrm rot="-5400000">
            <a:off x="-817851" y="2233900"/>
            <a:ext cx="3837600" cy="89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mtClean="0">
                <a:solidFill>
                  <a:schemeClr val="lt1"/>
                </a:solidFill>
              </a:rPr>
              <a:t>INSTALL GIT &amp; SSH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221" name="Google Shape;221;p32"/>
          <p:cNvSpPr/>
          <p:nvPr/>
        </p:nvSpPr>
        <p:spPr>
          <a:xfrm rot="-5400000" flipH="1">
            <a:off x="3168750" y="1947125"/>
            <a:ext cx="1440300" cy="3881400"/>
          </a:xfrm>
          <a:prstGeom prst="rect">
            <a:avLst/>
          </a:prstGeom>
          <a:gradFill>
            <a:gsLst>
              <a:gs pos="0">
                <a:srgbClr val="908269">
                  <a:alpha val="49019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32"/>
          <p:cNvSpPr txBox="1">
            <a:spLocks noGrp="1"/>
          </p:cNvSpPr>
          <p:nvPr>
            <p:ph type="subTitle" idx="1"/>
          </p:nvPr>
        </p:nvSpPr>
        <p:spPr>
          <a:xfrm>
            <a:off x="2117846" y="3380460"/>
            <a:ext cx="3576371" cy="10583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600" dirty="0" err="1" smtClean="0">
                <a:solidFill>
                  <a:schemeClr val="lt1"/>
                </a:solidFill>
              </a:rPr>
              <a:t>Buat</a:t>
            </a:r>
            <a:r>
              <a:rPr lang="en-US" sz="1600" dirty="0" smtClean="0">
                <a:solidFill>
                  <a:schemeClr val="lt1"/>
                </a:solidFill>
              </a:rPr>
              <a:t> </a:t>
            </a:r>
            <a:r>
              <a:rPr lang="en-US" sz="1600" dirty="0" err="1" smtClean="0">
                <a:solidFill>
                  <a:schemeClr val="lt1"/>
                </a:solidFill>
              </a:rPr>
              <a:t>dua</a:t>
            </a:r>
            <a:r>
              <a:rPr lang="en-US" sz="1600" dirty="0" smtClean="0">
                <a:solidFill>
                  <a:schemeClr val="lt1"/>
                </a:solidFill>
              </a:rPr>
              <a:t> repository </a:t>
            </a:r>
            <a:r>
              <a:rPr lang="en-US" sz="1600" dirty="0" err="1" smtClean="0">
                <a:solidFill>
                  <a:schemeClr val="lt1"/>
                </a:solidFill>
              </a:rPr>
              <a:t>untuk</a:t>
            </a:r>
            <a:r>
              <a:rPr lang="en-US" sz="1600" dirty="0" smtClean="0">
                <a:solidFill>
                  <a:schemeClr val="lt1"/>
                </a:solidFill>
              </a:rPr>
              <a:t> project frontend </a:t>
            </a:r>
            <a:r>
              <a:rPr lang="en-US" sz="1600" dirty="0" err="1" smtClean="0">
                <a:solidFill>
                  <a:schemeClr val="lt1"/>
                </a:solidFill>
              </a:rPr>
              <a:t>dan</a:t>
            </a:r>
            <a:r>
              <a:rPr lang="en-US" sz="1600" dirty="0" smtClean="0">
                <a:solidFill>
                  <a:schemeClr val="lt1"/>
                </a:solidFill>
              </a:rPr>
              <a:t> backend</a:t>
            </a:r>
            <a:endParaRPr sz="1600"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1243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2"/>
          <p:cNvSpPr/>
          <p:nvPr/>
        </p:nvSpPr>
        <p:spPr>
          <a:xfrm rot="5400000">
            <a:off x="-752200" y="2013850"/>
            <a:ext cx="4059900" cy="111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32"/>
          <p:cNvSpPr txBox="1">
            <a:spLocks noGrp="1"/>
          </p:cNvSpPr>
          <p:nvPr>
            <p:ph type="ctrTitle"/>
          </p:nvPr>
        </p:nvSpPr>
        <p:spPr>
          <a:xfrm rot="-5400000">
            <a:off x="-817851" y="2233900"/>
            <a:ext cx="3837600" cy="89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chemeClr val="lt1"/>
                </a:solidFill>
              </a:rPr>
              <a:t>INSTALL GIT &amp; SSH</a:t>
            </a:r>
            <a:endParaRPr dirty="0">
              <a:solidFill>
                <a:schemeClr val="lt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5944" y="709914"/>
            <a:ext cx="7250604" cy="3723570"/>
          </a:xfrm>
          <a:prstGeom prst="rect">
            <a:avLst/>
          </a:prstGeom>
        </p:spPr>
      </p:pic>
      <p:sp>
        <p:nvSpPr>
          <p:cNvPr id="221" name="Google Shape;221;p32"/>
          <p:cNvSpPr/>
          <p:nvPr/>
        </p:nvSpPr>
        <p:spPr>
          <a:xfrm rot="-5400000" flipH="1">
            <a:off x="3168750" y="1947125"/>
            <a:ext cx="1440300" cy="3881400"/>
          </a:xfrm>
          <a:prstGeom prst="rect">
            <a:avLst/>
          </a:prstGeom>
          <a:gradFill>
            <a:gsLst>
              <a:gs pos="0">
                <a:srgbClr val="908269">
                  <a:alpha val="49019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32"/>
          <p:cNvSpPr txBox="1">
            <a:spLocks noGrp="1"/>
          </p:cNvSpPr>
          <p:nvPr>
            <p:ph type="subTitle" idx="1"/>
          </p:nvPr>
        </p:nvSpPr>
        <p:spPr>
          <a:xfrm>
            <a:off x="2117846" y="3380460"/>
            <a:ext cx="3576371" cy="10583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</a:pPr>
            <a:r>
              <a:rPr lang="en-US" sz="1600" dirty="0" err="1">
                <a:solidFill>
                  <a:schemeClr val="bg1"/>
                </a:solidFill>
              </a:rPr>
              <a:t>Buat</a:t>
            </a:r>
            <a:r>
              <a:rPr lang="en-US" sz="1600" dirty="0">
                <a:solidFill>
                  <a:schemeClr val="bg1"/>
                </a:solidFill>
              </a:rPr>
              <a:t> instance </a:t>
            </a:r>
            <a:r>
              <a:rPr lang="en-US" sz="1600" dirty="0" err="1">
                <a:solidFill>
                  <a:schemeClr val="bg1"/>
                </a:solidFill>
              </a:rPr>
              <a:t>baru</a:t>
            </a:r>
            <a:r>
              <a:rPr lang="en-US" sz="1600" dirty="0">
                <a:solidFill>
                  <a:schemeClr val="bg1"/>
                </a:solidFill>
              </a:rPr>
              <a:t> yang </a:t>
            </a:r>
            <a:r>
              <a:rPr lang="en-US" sz="1600" dirty="0" err="1">
                <a:solidFill>
                  <a:schemeClr val="bg1"/>
                </a:solidFill>
              </a:rPr>
              <a:t>jumlahnya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disesuaikan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dengan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skema</a:t>
            </a:r>
            <a:r>
              <a:rPr lang="en-US" sz="1600" dirty="0">
                <a:solidFill>
                  <a:schemeClr val="bg1"/>
                </a:solidFill>
              </a:rPr>
              <a:t> task (2 Frontend, 1 Backend, 1 Database</a:t>
            </a:r>
            <a:r>
              <a:rPr lang="en-US" sz="1600" dirty="0" smtClean="0">
                <a:solidFill>
                  <a:schemeClr val="bg1"/>
                </a:solidFill>
              </a:rPr>
              <a:t>).</a:t>
            </a:r>
            <a:endParaRPr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7192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Engineering Project Proposal by Slidesgo">
  <a:themeElements>
    <a:clrScheme name="Simple Light">
      <a:dk1>
        <a:srgbClr val="434343"/>
      </a:dk1>
      <a:lt1>
        <a:srgbClr val="FFFFFF"/>
      </a:lt1>
      <a:dk2>
        <a:srgbClr val="595959"/>
      </a:dk2>
      <a:lt2>
        <a:srgbClr val="EEEEEE"/>
      </a:lt2>
      <a:accent1>
        <a:srgbClr val="908269"/>
      </a:accent1>
      <a:accent2>
        <a:srgbClr val="212121"/>
      </a:accent2>
      <a:accent3>
        <a:srgbClr val="CFC3AC"/>
      </a:accent3>
      <a:accent4>
        <a:srgbClr val="976E26"/>
      </a:accent4>
      <a:accent5>
        <a:srgbClr val="927D59"/>
      </a:accent5>
      <a:accent6>
        <a:srgbClr val="584F3E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87</TotalTime>
  <Words>533</Words>
  <Application>Microsoft Macintosh PowerPoint</Application>
  <PresentationFormat>On-screen Show (16:9)</PresentationFormat>
  <Paragraphs>83</Paragraphs>
  <Slides>29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Arial</vt:lpstr>
      <vt:lpstr>Livvic</vt:lpstr>
      <vt:lpstr>Catamaran Thin</vt:lpstr>
      <vt:lpstr>Fira Sans Extra Condensed Medium</vt:lpstr>
      <vt:lpstr>Engineering Project Proposal by Slidesgo</vt:lpstr>
      <vt:lpstr>Dumbways Bootcamp Devops</vt:lpstr>
      <vt:lpstr>Manage Code &amp; Database </vt:lpstr>
      <vt:lpstr>Task Week 2</vt:lpstr>
      <vt:lpstr>INSTALL GIT &amp; SSH KEY</vt:lpstr>
      <vt:lpstr>INSTALL GIT &amp; SSH</vt:lpstr>
      <vt:lpstr>INSTALL GIT &amp; SSH</vt:lpstr>
      <vt:lpstr>INSTALL GIT &amp; SSH</vt:lpstr>
      <vt:lpstr>INSTALL GIT &amp; SSH</vt:lpstr>
      <vt:lpstr>INSTALL GIT &amp; SSH</vt:lpstr>
      <vt:lpstr>INSTALL GIT &amp; SSH</vt:lpstr>
      <vt:lpstr>INSTALL GIT &amp; SSH</vt:lpstr>
      <vt:lpstr>INSTALL GIT &amp; SSH</vt:lpstr>
      <vt:lpstr>INSTALL GIT &amp; SSH</vt:lpstr>
      <vt:lpstr>INSTALL GIT &amp; SSH</vt:lpstr>
      <vt:lpstr>INSTALL GIT &amp; SSH</vt:lpstr>
      <vt:lpstr>INSTALL GIT &amp; SSH</vt:lpstr>
      <vt:lpstr>INSTALL GIT &amp; SSH</vt:lpstr>
      <vt:lpstr>INSTALL GIT &amp; SSH</vt:lpstr>
      <vt:lpstr>SETUP DATABASE</vt:lpstr>
      <vt:lpstr>SETUP DATABASE</vt:lpstr>
      <vt:lpstr>DEPLOYMENT BACKEND APPLICATION</vt:lpstr>
      <vt:lpstr>INSTALL GIT &amp; SSH</vt:lpstr>
      <vt:lpstr>04</vt:lpstr>
      <vt:lpstr>SETUP DATABASE</vt:lpstr>
      <vt:lpstr>05</vt:lpstr>
      <vt:lpstr>INSTALL GIT &amp; SSH</vt:lpstr>
      <vt:lpstr>06</vt:lpstr>
      <vt:lpstr>SETUP DATABASE</vt:lpstr>
      <vt:lpstr>Terima Kasih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ENGINEERING PROJECT PROPOSAL</dc:title>
  <cp:lastModifiedBy>Tiarani Nurfadilla</cp:lastModifiedBy>
  <cp:revision>12</cp:revision>
  <dcterms:modified xsi:type="dcterms:W3CDTF">2020-12-20T08:39:42Z</dcterms:modified>
</cp:coreProperties>
</file>